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colors4.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drawing4.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4.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diagrams/quickStyle4.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52"/>
  </p:handoutMasterIdLst>
  <p:sldIdLst>
    <p:sldId id="3195" r:id="rId3"/>
    <p:sldId id="3311" r:id="rId5"/>
    <p:sldId id="3363" r:id="rId6"/>
    <p:sldId id="3150" r:id="rId7"/>
    <p:sldId id="3209" r:id="rId8"/>
    <p:sldId id="3208" r:id="rId9"/>
    <p:sldId id="3227" r:id="rId10"/>
    <p:sldId id="3229" r:id="rId11"/>
    <p:sldId id="3230" r:id="rId12"/>
    <p:sldId id="3361" r:id="rId13"/>
    <p:sldId id="3362" r:id="rId14"/>
    <p:sldId id="3273" r:id="rId15"/>
    <p:sldId id="3237" r:id="rId16"/>
    <p:sldId id="3274" r:id="rId17"/>
    <p:sldId id="3275" r:id="rId18"/>
    <p:sldId id="3276" r:id="rId19"/>
    <p:sldId id="3277" r:id="rId20"/>
    <p:sldId id="3279" r:id="rId21"/>
    <p:sldId id="3280" r:id="rId22"/>
    <p:sldId id="3210" r:id="rId23"/>
    <p:sldId id="3282" r:id="rId24"/>
    <p:sldId id="3241" r:id="rId25"/>
    <p:sldId id="3240" r:id="rId26"/>
    <p:sldId id="3283" r:id="rId27"/>
    <p:sldId id="3211" r:id="rId28"/>
    <p:sldId id="3257" r:id="rId29"/>
    <p:sldId id="3258" r:id="rId30"/>
    <p:sldId id="3259" r:id="rId31"/>
    <p:sldId id="3260" r:id="rId32"/>
    <p:sldId id="3285" r:id="rId33"/>
    <p:sldId id="3286" r:id="rId34"/>
    <p:sldId id="3287" r:id="rId35"/>
    <p:sldId id="3288" r:id="rId36"/>
    <p:sldId id="3364" r:id="rId37"/>
    <p:sldId id="3289" r:id="rId38"/>
    <p:sldId id="3262" r:id="rId39"/>
    <p:sldId id="3365" r:id="rId40"/>
    <p:sldId id="3366" r:id="rId41"/>
    <p:sldId id="3292" r:id="rId42"/>
    <p:sldId id="3291" r:id="rId43"/>
    <p:sldId id="3225" r:id="rId44"/>
    <p:sldId id="3294" r:id="rId45"/>
    <p:sldId id="3367" r:id="rId46"/>
    <p:sldId id="3368" r:id="rId47"/>
    <p:sldId id="3226" r:id="rId48"/>
    <p:sldId id="3149" r:id="rId49"/>
    <p:sldId id="3357" r:id="rId50"/>
    <p:sldId id="3201" r:id="rId51"/>
  </p:sldIdLst>
  <p:sldSz cx="12858750" cy="7232650"/>
  <p:notesSz cx="6858000" cy="9144000"/>
  <p:custDataLst>
    <p:tags r:id="rId56"/>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orient="horz" pos="4183" userDrawn="1">
          <p15:clr>
            <a:srgbClr val="A4A3A4"/>
          </p15:clr>
        </p15:guide>
        <p15:guide id="3" pos="4050" userDrawn="1">
          <p15:clr>
            <a:srgbClr val="A4A3A4"/>
          </p15:clr>
        </p15:guide>
        <p15:guide id="4" pos="584" userDrawn="1">
          <p15:clr>
            <a:srgbClr val="A4A3A4"/>
          </p15:clr>
        </p15:guide>
        <p15:guide id="5" pos="7588" userDrawn="1">
          <p15:clr>
            <a:srgbClr val="A4A3A4"/>
          </p15:clr>
        </p15:guide>
        <p15:guide id="6" pos="376" userDrawn="1">
          <p15:clr>
            <a:srgbClr val="A4A3A4"/>
          </p15:clr>
        </p15:guide>
        <p15:guide id="7" pos="135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A600"/>
    <a:srgbClr val="FEA702"/>
    <a:srgbClr val="CB10D7"/>
    <a:srgbClr val="259FE5"/>
    <a:srgbClr val="72B027"/>
    <a:srgbClr val="A6A6A6"/>
    <a:srgbClr val="F84E4B"/>
    <a:srgbClr val="26C8D2"/>
    <a:srgbClr val="1CB7F1"/>
    <a:srgbClr val="0170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3694" autoAdjust="0"/>
    <p:restoredTop sz="92986" autoAdjust="0"/>
  </p:normalViewPr>
  <p:slideViewPr>
    <p:cSldViewPr showGuides="1">
      <p:cViewPr varScale="1">
        <p:scale>
          <a:sx n="67" d="100"/>
          <a:sy n="67" d="100"/>
        </p:scale>
        <p:origin x="-774" y="-96"/>
      </p:cViewPr>
      <p:guideLst>
        <p:guide orient="horz" pos="328"/>
        <p:guide orient="horz" pos="4183"/>
        <p:guide pos="4050"/>
        <p:guide pos="584"/>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54" d="100"/>
          <a:sy n="54" d="100"/>
        </p:scale>
        <p:origin x="-291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6" Type="http://schemas.openxmlformats.org/officeDocument/2006/relationships/tags" Target="tags/tag11.xml"/><Relationship Id="rId55" Type="http://schemas.openxmlformats.org/officeDocument/2006/relationships/tableStyles" Target="tableStyles.xml"/><Relationship Id="rId54" Type="http://schemas.openxmlformats.org/officeDocument/2006/relationships/viewProps" Target="viewProps.xml"/><Relationship Id="rId53" Type="http://schemas.openxmlformats.org/officeDocument/2006/relationships/presProps" Target="presProps.xml"/><Relationship Id="rId52" Type="http://schemas.openxmlformats.org/officeDocument/2006/relationships/handoutMaster" Target="handoutMasters/handoutMaster1.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8877CF10-B222-4B38-9F13-8409784E201F}" type="doc">
      <dgm:prSet loTypeId="urn:microsoft.com/office/officeart/2005/8/layout/vList2" loCatId="list" qsTypeId="urn:microsoft.com/office/officeart/2005/8/quickstyle/simple5" qsCatId="simple" csTypeId="urn:microsoft.com/office/officeart/2005/8/colors/colorful5" csCatId="colorful" phldr="1"/>
      <dgm:spPr/>
      <dgm:t>
        <a:bodyPr/>
        <a:lstStyle/>
        <a:p>
          <a:endParaRPr lang="zh-CN" altLang="en-US"/>
        </a:p>
      </dgm:t>
    </dgm:pt>
    <dgm:pt modelId="{CFD87610-5251-47CF-B5F9-5CD715BA3442}">
      <dgm:prSet custT="1"/>
      <dgm:spPr/>
      <dgm:t>
        <a:bodyPr/>
        <a:lstStyle/>
        <a:p>
          <a:pPr rtl="0"/>
          <a:r>
            <a:rPr lang="en-US" sz="2400" dirty="0" smtClean="0">
              <a:latin typeface="华文中宋" panose="02010600040101010101" pitchFamily="2" charset="-122"/>
              <a:ea typeface="华文中宋" panose="02010600040101010101" pitchFamily="2" charset="-122"/>
            </a:rPr>
            <a:t>1) </a:t>
          </a:r>
          <a:r>
            <a:rPr lang="zh-CN" sz="2400" dirty="0" smtClean="0">
              <a:latin typeface="华文中宋" panose="02010600040101010101" pitchFamily="2" charset="-122"/>
              <a:ea typeface="华文中宋" panose="02010600040101010101" pitchFamily="2" charset="-122"/>
            </a:rPr>
            <a:t>有充分的安全感；</a:t>
          </a:r>
          <a:endParaRPr lang="en-US" sz="2400" dirty="0">
            <a:latin typeface="华文中宋" panose="02010600040101010101" pitchFamily="2" charset="-122"/>
            <a:ea typeface="华文中宋" panose="02010600040101010101" pitchFamily="2" charset="-122"/>
          </a:endParaRPr>
        </a:p>
      </dgm:t>
    </dgm:pt>
    <dgm:pt modelId="{9A9708C9-22A3-4D48-A16D-839DE3273205}" cxnId="{462993A3-C910-4F89-B559-2873D12AF415}" type="parTrans">
      <dgm:prSet/>
      <dgm:spPr/>
      <dgm:t>
        <a:bodyPr/>
        <a:lstStyle/>
        <a:p>
          <a:endParaRPr lang="zh-CN" altLang="en-US"/>
        </a:p>
      </dgm:t>
    </dgm:pt>
    <dgm:pt modelId="{4A070609-41B7-43D4-B6D8-96D13D93DF7C}" cxnId="{462993A3-C910-4F89-B559-2873D12AF415}" type="sibTrans">
      <dgm:prSet/>
      <dgm:spPr/>
      <dgm:t>
        <a:bodyPr/>
        <a:lstStyle/>
        <a:p>
          <a:endParaRPr lang="zh-CN" altLang="en-US"/>
        </a:p>
      </dgm:t>
    </dgm:pt>
    <dgm:pt modelId="{1486113F-3D69-4093-9118-505C6B4D1FAA}">
      <dgm:prSet custT="1"/>
      <dgm:spPr/>
      <dgm:t>
        <a:bodyPr/>
        <a:lstStyle/>
        <a:p>
          <a:pPr rtl="0"/>
          <a:r>
            <a:rPr lang="en-US" sz="2400" dirty="0" smtClean="0">
              <a:latin typeface="华文中宋" panose="02010600040101010101" pitchFamily="2" charset="-122"/>
              <a:ea typeface="华文中宋" panose="02010600040101010101" pitchFamily="2" charset="-122"/>
            </a:rPr>
            <a:t>2</a:t>
          </a:r>
          <a:r>
            <a:rPr lang="en-US" altLang="zh-CN" sz="2400" dirty="0" smtClean="0">
              <a:latin typeface="华文中宋" panose="02010600040101010101" pitchFamily="2" charset="-122"/>
              <a:ea typeface="华文中宋" panose="02010600040101010101" pitchFamily="2" charset="-122"/>
            </a:rPr>
            <a:t>) </a:t>
          </a:r>
          <a:r>
            <a:rPr lang="zh-CN" sz="2400" dirty="0" smtClean="0">
              <a:latin typeface="华文中宋" panose="02010600040101010101" pitchFamily="2" charset="-122"/>
              <a:ea typeface="华文中宋" panose="02010600040101010101" pitchFamily="2" charset="-122"/>
            </a:rPr>
            <a:t>充分了解自己，并能对自己的能力做出恰当的评估</a:t>
          </a:r>
          <a:endParaRPr lang="en-US" sz="2400" dirty="0">
            <a:latin typeface="华文中宋" panose="02010600040101010101" pitchFamily="2" charset="-122"/>
            <a:ea typeface="华文中宋" panose="02010600040101010101" pitchFamily="2" charset="-122"/>
          </a:endParaRPr>
        </a:p>
      </dgm:t>
    </dgm:pt>
    <dgm:pt modelId="{9746FBD4-C3FA-4841-A567-6A8B8AF3CFB5}" cxnId="{A8B6BB59-B4F5-41A0-B3D1-9FD772D92D33}" type="parTrans">
      <dgm:prSet/>
      <dgm:spPr/>
      <dgm:t>
        <a:bodyPr/>
        <a:lstStyle/>
        <a:p>
          <a:endParaRPr lang="zh-CN" altLang="en-US"/>
        </a:p>
      </dgm:t>
    </dgm:pt>
    <dgm:pt modelId="{E25DE3D2-99FD-461E-A605-F9CD1FBAB12F}" cxnId="{A8B6BB59-B4F5-41A0-B3D1-9FD772D92D33}" type="sibTrans">
      <dgm:prSet/>
      <dgm:spPr/>
      <dgm:t>
        <a:bodyPr/>
        <a:lstStyle/>
        <a:p>
          <a:endParaRPr lang="zh-CN" altLang="en-US"/>
        </a:p>
      </dgm:t>
    </dgm:pt>
    <dgm:pt modelId="{534FB262-EC3C-4AFA-9E66-B7337C5DCEC1}">
      <dgm:prSet custT="1"/>
      <dgm:spPr/>
      <dgm:t>
        <a:bodyPr/>
        <a:lstStyle/>
        <a:p>
          <a:pPr rtl="0"/>
          <a:r>
            <a:rPr lang="en-US" sz="2400" dirty="0" smtClean="0">
              <a:latin typeface="华文中宋" panose="02010600040101010101" pitchFamily="2" charset="-122"/>
              <a:ea typeface="华文中宋" panose="02010600040101010101" pitchFamily="2" charset="-122"/>
            </a:rPr>
            <a:t>3</a:t>
          </a:r>
          <a:r>
            <a:rPr lang="zh-CN" sz="2400" dirty="0" smtClean="0">
              <a:latin typeface="华文中宋" panose="02010600040101010101" pitchFamily="2" charset="-122"/>
              <a:ea typeface="华文中宋" panose="02010600040101010101" pitchFamily="2" charset="-122"/>
            </a:rPr>
            <a:t>）生活目标切合实际；</a:t>
          </a:r>
          <a:endParaRPr lang="en-US" sz="2400" dirty="0">
            <a:latin typeface="华文中宋" panose="02010600040101010101" pitchFamily="2" charset="-122"/>
            <a:ea typeface="华文中宋" panose="02010600040101010101" pitchFamily="2" charset="-122"/>
          </a:endParaRPr>
        </a:p>
      </dgm:t>
    </dgm:pt>
    <dgm:pt modelId="{5E38776C-25E6-4F39-A29B-4B1B1CCC3C37}" cxnId="{4D0E8564-25D4-4841-ADBD-4474AA7525C5}" type="parTrans">
      <dgm:prSet/>
      <dgm:spPr/>
      <dgm:t>
        <a:bodyPr/>
        <a:lstStyle/>
        <a:p>
          <a:endParaRPr lang="zh-CN" altLang="en-US"/>
        </a:p>
      </dgm:t>
    </dgm:pt>
    <dgm:pt modelId="{24C7D927-B8E6-46A6-A75F-BD5C5683B0F2}" cxnId="{4D0E8564-25D4-4841-ADBD-4474AA7525C5}" type="sibTrans">
      <dgm:prSet/>
      <dgm:spPr/>
      <dgm:t>
        <a:bodyPr/>
        <a:lstStyle/>
        <a:p>
          <a:endParaRPr lang="zh-CN" altLang="en-US"/>
        </a:p>
      </dgm:t>
    </dgm:pt>
    <dgm:pt modelId="{F24BD21D-0914-4F88-920C-26D765462C71}">
      <dgm:prSet custT="1"/>
      <dgm:spPr/>
      <dgm:t>
        <a:bodyPr/>
        <a:lstStyle/>
        <a:p>
          <a:pPr rtl="0"/>
          <a:r>
            <a:rPr lang="en-US" sz="2400" dirty="0" smtClean="0">
              <a:latin typeface="华文中宋" panose="02010600040101010101" pitchFamily="2" charset="-122"/>
              <a:ea typeface="华文中宋" panose="02010600040101010101" pitchFamily="2" charset="-122"/>
            </a:rPr>
            <a:t>4</a:t>
          </a:r>
          <a:r>
            <a:rPr lang="zh-CN" sz="2400" dirty="0" smtClean="0">
              <a:latin typeface="华文中宋" panose="02010600040101010101" pitchFamily="2" charset="-122"/>
              <a:ea typeface="华文中宋" panose="02010600040101010101" pitchFamily="2" charset="-122"/>
            </a:rPr>
            <a:t>）与现实环境保持接触；</a:t>
          </a:r>
          <a:endParaRPr lang="en-US" sz="2400" dirty="0">
            <a:latin typeface="华文中宋" panose="02010600040101010101" pitchFamily="2" charset="-122"/>
            <a:ea typeface="华文中宋" panose="02010600040101010101" pitchFamily="2" charset="-122"/>
          </a:endParaRPr>
        </a:p>
      </dgm:t>
    </dgm:pt>
    <dgm:pt modelId="{C6BF2B6D-25C7-41C3-8CFE-BBB9FF61D497}" cxnId="{90751E1E-6BAE-4C7F-8D3E-4D1EF5B69D0F}" type="parTrans">
      <dgm:prSet/>
      <dgm:spPr/>
      <dgm:t>
        <a:bodyPr/>
        <a:lstStyle/>
        <a:p>
          <a:endParaRPr lang="zh-CN" altLang="en-US"/>
        </a:p>
      </dgm:t>
    </dgm:pt>
    <dgm:pt modelId="{2E9C11D8-C072-4EE2-A09A-2AEC189B5155}" cxnId="{90751E1E-6BAE-4C7F-8D3E-4D1EF5B69D0F}" type="sibTrans">
      <dgm:prSet/>
      <dgm:spPr/>
      <dgm:t>
        <a:bodyPr/>
        <a:lstStyle/>
        <a:p>
          <a:endParaRPr lang="zh-CN" altLang="en-US"/>
        </a:p>
      </dgm:t>
    </dgm:pt>
    <dgm:pt modelId="{878316A0-10C7-47A6-B56E-9535401E82F2}">
      <dgm:prSet custT="1"/>
      <dgm:spPr/>
      <dgm:t>
        <a:bodyPr/>
        <a:lstStyle/>
        <a:p>
          <a:pPr rtl="0"/>
          <a:r>
            <a:rPr lang="en-US" sz="2400" dirty="0" smtClean="0">
              <a:latin typeface="华文中宋" panose="02010600040101010101" pitchFamily="2" charset="-122"/>
              <a:ea typeface="华文中宋" panose="02010600040101010101" pitchFamily="2" charset="-122"/>
            </a:rPr>
            <a:t>5</a:t>
          </a:r>
          <a:r>
            <a:rPr lang="zh-CN" sz="2400" dirty="0" smtClean="0">
              <a:latin typeface="华文中宋" panose="02010600040101010101" pitchFamily="2" charset="-122"/>
              <a:ea typeface="华文中宋" panose="02010600040101010101" pitchFamily="2" charset="-122"/>
            </a:rPr>
            <a:t>）能保持人格完整与和谐；</a:t>
          </a:r>
          <a:endParaRPr lang="en-US" sz="2400" dirty="0">
            <a:latin typeface="华文中宋" panose="02010600040101010101" pitchFamily="2" charset="-122"/>
            <a:ea typeface="华文中宋" panose="02010600040101010101" pitchFamily="2" charset="-122"/>
          </a:endParaRPr>
        </a:p>
      </dgm:t>
    </dgm:pt>
    <dgm:pt modelId="{1CEF93BE-4F65-4191-BEAC-B71035FA52C7}" cxnId="{79E3CC5F-040D-413F-9E83-4F6D75058A34}" type="parTrans">
      <dgm:prSet/>
      <dgm:spPr/>
      <dgm:t>
        <a:bodyPr/>
        <a:lstStyle/>
        <a:p>
          <a:endParaRPr lang="zh-CN" altLang="en-US"/>
        </a:p>
      </dgm:t>
    </dgm:pt>
    <dgm:pt modelId="{27DF6FEE-35B5-45A4-BF67-E68B16F1902C}" cxnId="{79E3CC5F-040D-413F-9E83-4F6D75058A34}" type="sibTrans">
      <dgm:prSet/>
      <dgm:spPr/>
      <dgm:t>
        <a:bodyPr/>
        <a:lstStyle/>
        <a:p>
          <a:endParaRPr lang="zh-CN" altLang="en-US"/>
        </a:p>
      </dgm:t>
    </dgm:pt>
    <dgm:pt modelId="{A99637CD-BAD1-4C95-B2C4-125FA8F2842B}">
      <dgm:prSet custT="1"/>
      <dgm:spPr/>
      <dgm:t>
        <a:bodyPr/>
        <a:lstStyle/>
        <a:p>
          <a:pPr rtl="0"/>
          <a:r>
            <a:rPr lang="en-US" sz="2400" dirty="0" smtClean="0">
              <a:latin typeface="华文中宋" panose="02010600040101010101" pitchFamily="2" charset="-122"/>
              <a:ea typeface="华文中宋" panose="02010600040101010101" pitchFamily="2" charset="-122"/>
            </a:rPr>
            <a:t>6</a:t>
          </a:r>
          <a:r>
            <a:rPr lang="zh-CN" sz="2400" dirty="0" smtClean="0">
              <a:latin typeface="华文中宋" panose="02010600040101010101" pitchFamily="2" charset="-122"/>
              <a:ea typeface="华文中宋" panose="02010600040101010101" pitchFamily="2" charset="-122"/>
            </a:rPr>
            <a:t>）具有从经验中学习的能力；</a:t>
          </a:r>
          <a:endParaRPr lang="en-US" sz="2400" dirty="0">
            <a:latin typeface="华文中宋" panose="02010600040101010101" pitchFamily="2" charset="-122"/>
            <a:ea typeface="华文中宋" panose="02010600040101010101" pitchFamily="2" charset="-122"/>
          </a:endParaRPr>
        </a:p>
      </dgm:t>
    </dgm:pt>
    <dgm:pt modelId="{ECDC1995-879E-475D-824E-E27D2A09EF84}" cxnId="{EF61F2ED-47CE-41E2-9A99-3F2FDDBACE53}" type="parTrans">
      <dgm:prSet/>
      <dgm:spPr/>
      <dgm:t>
        <a:bodyPr/>
        <a:lstStyle/>
        <a:p>
          <a:endParaRPr lang="zh-CN" altLang="en-US"/>
        </a:p>
      </dgm:t>
    </dgm:pt>
    <dgm:pt modelId="{3F8E83E7-CDCD-4ED4-87FB-721072C93EA8}" cxnId="{EF61F2ED-47CE-41E2-9A99-3F2FDDBACE53}" type="sibTrans">
      <dgm:prSet/>
      <dgm:spPr/>
      <dgm:t>
        <a:bodyPr/>
        <a:lstStyle/>
        <a:p>
          <a:endParaRPr lang="zh-CN" altLang="en-US"/>
        </a:p>
      </dgm:t>
    </dgm:pt>
    <dgm:pt modelId="{D739E47B-3668-4727-A220-443B1E895C88}">
      <dgm:prSet custT="1"/>
      <dgm:spPr/>
      <dgm:t>
        <a:bodyPr/>
        <a:lstStyle/>
        <a:p>
          <a:pPr rtl="0"/>
          <a:r>
            <a:rPr lang="en-US" sz="2400" dirty="0" smtClean="0">
              <a:latin typeface="华文中宋" panose="02010600040101010101" pitchFamily="2" charset="-122"/>
              <a:ea typeface="华文中宋" panose="02010600040101010101" pitchFamily="2" charset="-122"/>
            </a:rPr>
            <a:t>7</a:t>
          </a:r>
          <a:r>
            <a:rPr lang="zh-CN" sz="2400" dirty="0" smtClean="0">
              <a:latin typeface="华文中宋" panose="02010600040101010101" pitchFamily="2" charset="-122"/>
              <a:ea typeface="华文中宋" panose="02010600040101010101" pitchFamily="2" charset="-122"/>
            </a:rPr>
            <a:t>）能保持良好的人际关系；</a:t>
          </a:r>
          <a:endParaRPr lang="en-US" sz="2400" dirty="0">
            <a:latin typeface="华文中宋" panose="02010600040101010101" pitchFamily="2" charset="-122"/>
            <a:ea typeface="华文中宋" panose="02010600040101010101" pitchFamily="2" charset="-122"/>
          </a:endParaRPr>
        </a:p>
      </dgm:t>
    </dgm:pt>
    <dgm:pt modelId="{1E489660-4CCC-400E-8FD0-2A5392ADB44D}" cxnId="{AD4AE743-10D0-42B5-8F8E-D2B7AF6C4C1A}" type="parTrans">
      <dgm:prSet/>
      <dgm:spPr/>
      <dgm:t>
        <a:bodyPr/>
        <a:lstStyle/>
        <a:p>
          <a:endParaRPr lang="zh-CN" altLang="en-US"/>
        </a:p>
      </dgm:t>
    </dgm:pt>
    <dgm:pt modelId="{6DBE7A2D-5A31-4314-BE7C-034BE8035C7B}" cxnId="{AD4AE743-10D0-42B5-8F8E-D2B7AF6C4C1A}" type="sibTrans">
      <dgm:prSet/>
      <dgm:spPr/>
      <dgm:t>
        <a:bodyPr/>
        <a:lstStyle/>
        <a:p>
          <a:endParaRPr lang="zh-CN" altLang="en-US"/>
        </a:p>
      </dgm:t>
    </dgm:pt>
    <dgm:pt modelId="{A47519F1-0702-4262-AA51-55B7B1F11F75}">
      <dgm:prSet custT="1"/>
      <dgm:spPr/>
      <dgm:t>
        <a:bodyPr/>
        <a:lstStyle/>
        <a:p>
          <a:pPr rtl="0"/>
          <a:r>
            <a:rPr lang="en-US" sz="2400" dirty="0" smtClean="0">
              <a:latin typeface="华文中宋" panose="02010600040101010101" pitchFamily="2" charset="-122"/>
              <a:ea typeface="华文中宋" panose="02010600040101010101" pitchFamily="2" charset="-122"/>
            </a:rPr>
            <a:t>8</a:t>
          </a:r>
          <a:r>
            <a:rPr lang="zh-CN" sz="2400" dirty="0" smtClean="0">
              <a:latin typeface="华文中宋" panose="02010600040101010101" pitchFamily="2" charset="-122"/>
              <a:ea typeface="华文中宋" panose="02010600040101010101" pitchFamily="2" charset="-122"/>
            </a:rPr>
            <a:t>）能适度表达和控制自己的情绪；</a:t>
          </a:r>
          <a:endParaRPr lang="en-US" sz="2400" dirty="0">
            <a:latin typeface="华文中宋" panose="02010600040101010101" pitchFamily="2" charset="-122"/>
            <a:ea typeface="华文中宋" panose="02010600040101010101" pitchFamily="2" charset="-122"/>
          </a:endParaRPr>
        </a:p>
      </dgm:t>
    </dgm:pt>
    <dgm:pt modelId="{D2A3A4BC-4526-4872-A1CA-AA600982D60D}" cxnId="{A4AFC388-7A3D-438F-A4BC-DE1F39E68A38}" type="parTrans">
      <dgm:prSet/>
      <dgm:spPr/>
      <dgm:t>
        <a:bodyPr/>
        <a:lstStyle/>
        <a:p>
          <a:endParaRPr lang="zh-CN" altLang="en-US"/>
        </a:p>
      </dgm:t>
    </dgm:pt>
    <dgm:pt modelId="{C7365E13-503B-4502-8C53-7204C4AEF19F}" cxnId="{A4AFC388-7A3D-438F-A4BC-DE1F39E68A38}" type="sibTrans">
      <dgm:prSet/>
      <dgm:spPr/>
      <dgm:t>
        <a:bodyPr/>
        <a:lstStyle/>
        <a:p>
          <a:endParaRPr lang="zh-CN" altLang="en-US"/>
        </a:p>
      </dgm:t>
    </dgm:pt>
    <dgm:pt modelId="{55A47ADB-3037-42E6-BB63-29A5FBF8F2A1}">
      <dgm:prSet custT="1"/>
      <dgm:spPr/>
      <dgm:t>
        <a:bodyPr/>
        <a:lstStyle/>
        <a:p>
          <a:pPr rtl="0"/>
          <a:r>
            <a:rPr lang="en-US" sz="2400" dirty="0" smtClean="0">
              <a:latin typeface="华文中宋" panose="02010600040101010101" pitchFamily="2" charset="-122"/>
              <a:ea typeface="华文中宋" panose="02010600040101010101" pitchFamily="2" charset="-122"/>
            </a:rPr>
            <a:t>9</a:t>
          </a:r>
          <a:r>
            <a:rPr lang="zh-CN" sz="2400" dirty="0" smtClean="0">
              <a:latin typeface="华文中宋" panose="02010600040101010101" pitchFamily="2" charset="-122"/>
              <a:ea typeface="华文中宋" panose="02010600040101010101" pitchFamily="2" charset="-122"/>
            </a:rPr>
            <a:t>）在符合集体的要求下，能积极地发挥个性</a:t>
          </a:r>
          <a:endParaRPr lang="en-US" sz="2400" dirty="0">
            <a:latin typeface="华文中宋" panose="02010600040101010101" pitchFamily="2" charset="-122"/>
            <a:ea typeface="华文中宋" panose="02010600040101010101" pitchFamily="2" charset="-122"/>
          </a:endParaRPr>
        </a:p>
      </dgm:t>
    </dgm:pt>
    <dgm:pt modelId="{21870115-0358-413E-BEC0-295262D4C284}" cxnId="{5FB268C9-E79E-4411-8C5D-93B28D32FA19}" type="parTrans">
      <dgm:prSet/>
      <dgm:spPr/>
      <dgm:t>
        <a:bodyPr/>
        <a:lstStyle/>
        <a:p>
          <a:endParaRPr lang="zh-CN" altLang="en-US"/>
        </a:p>
      </dgm:t>
    </dgm:pt>
    <dgm:pt modelId="{DFCB5EAC-ECB8-4DC2-A14F-CF1941C8685B}" cxnId="{5FB268C9-E79E-4411-8C5D-93B28D32FA19}" type="sibTrans">
      <dgm:prSet/>
      <dgm:spPr/>
      <dgm:t>
        <a:bodyPr/>
        <a:lstStyle/>
        <a:p>
          <a:endParaRPr lang="zh-CN" altLang="en-US"/>
        </a:p>
      </dgm:t>
    </dgm:pt>
    <dgm:pt modelId="{3E955263-0E30-4236-ABCB-8004E097F75D}">
      <dgm:prSet custT="1"/>
      <dgm:spPr/>
      <dgm:t>
        <a:bodyPr/>
        <a:lstStyle/>
        <a:p>
          <a:pPr rtl="0"/>
          <a:r>
            <a:rPr lang="en-US" sz="2400" dirty="0" smtClean="0">
              <a:latin typeface="华文中宋" panose="02010600040101010101" pitchFamily="2" charset="-122"/>
              <a:ea typeface="华文中宋" panose="02010600040101010101" pitchFamily="2" charset="-122"/>
            </a:rPr>
            <a:t>10</a:t>
          </a:r>
          <a:r>
            <a:rPr lang="zh-CN" sz="2400" dirty="0" smtClean="0">
              <a:latin typeface="华文中宋" panose="02010600040101010101" pitchFamily="2" charset="-122"/>
              <a:ea typeface="华文中宋" panose="02010600040101010101" pitchFamily="2" charset="-122"/>
            </a:rPr>
            <a:t>）不违背社会道德规范的前提下，能适当地满足个人的基本要求。</a:t>
          </a:r>
          <a:endParaRPr lang="zh-CN" sz="2400" dirty="0">
            <a:latin typeface="华文中宋" panose="02010600040101010101" pitchFamily="2" charset="-122"/>
            <a:ea typeface="华文中宋" panose="02010600040101010101" pitchFamily="2" charset="-122"/>
          </a:endParaRPr>
        </a:p>
      </dgm:t>
    </dgm:pt>
    <dgm:pt modelId="{C54F205E-C312-4D84-BB97-E56629A2F168}" cxnId="{6A512440-B463-4E13-B7D4-F5F82073DC80}" type="parTrans">
      <dgm:prSet/>
      <dgm:spPr/>
      <dgm:t>
        <a:bodyPr/>
        <a:lstStyle/>
        <a:p>
          <a:endParaRPr lang="zh-CN" altLang="en-US"/>
        </a:p>
      </dgm:t>
    </dgm:pt>
    <dgm:pt modelId="{87619BED-1370-4827-AB29-A8D8BEE8638F}" cxnId="{6A512440-B463-4E13-B7D4-F5F82073DC80}" type="sibTrans">
      <dgm:prSet/>
      <dgm:spPr/>
      <dgm:t>
        <a:bodyPr/>
        <a:lstStyle/>
        <a:p>
          <a:endParaRPr lang="zh-CN" altLang="en-US"/>
        </a:p>
      </dgm:t>
    </dgm:pt>
    <dgm:pt modelId="{5ACAE4FF-B186-4362-A3D9-8CB6927CC00B}" type="pres">
      <dgm:prSet presAssocID="{8877CF10-B222-4B38-9F13-8409784E201F}" presName="linear" presStyleCnt="0">
        <dgm:presLayoutVars>
          <dgm:animLvl val="lvl"/>
          <dgm:resizeHandles val="exact"/>
        </dgm:presLayoutVars>
      </dgm:prSet>
      <dgm:spPr/>
      <dgm:t>
        <a:bodyPr/>
        <a:lstStyle/>
        <a:p>
          <a:endParaRPr lang="zh-CN" altLang="en-US"/>
        </a:p>
      </dgm:t>
    </dgm:pt>
    <dgm:pt modelId="{19CE21D0-A030-4B33-B0C3-2829E53953EE}" type="pres">
      <dgm:prSet presAssocID="{CFD87610-5251-47CF-B5F9-5CD715BA3442}" presName="parentText" presStyleLbl="node1" presStyleIdx="0" presStyleCnt="10">
        <dgm:presLayoutVars>
          <dgm:chMax val="0"/>
          <dgm:bulletEnabled val="1"/>
        </dgm:presLayoutVars>
      </dgm:prSet>
      <dgm:spPr/>
      <dgm:t>
        <a:bodyPr/>
        <a:lstStyle/>
        <a:p>
          <a:endParaRPr lang="zh-CN" altLang="en-US"/>
        </a:p>
      </dgm:t>
    </dgm:pt>
    <dgm:pt modelId="{45DD256F-F529-4D01-A798-B48D9A669735}" type="pres">
      <dgm:prSet presAssocID="{4A070609-41B7-43D4-B6D8-96D13D93DF7C}" presName="spacer" presStyleCnt="0"/>
      <dgm:spPr/>
    </dgm:pt>
    <dgm:pt modelId="{D7B97D85-A2F2-4A8B-8A2E-5F50B9F8B8FA}" type="pres">
      <dgm:prSet presAssocID="{1486113F-3D69-4093-9118-505C6B4D1FAA}" presName="parentText" presStyleLbl="node1" presStyleIdx="1" presStyleCnt="10">
        <dgm:presLayoutVars>
          <dgm:chMax val="0"/>
          <dgm:bulletEnabled val="1"/>
        </dgm:presLayoutVars>
      </dgm:prSet>
      <dgm:spPr/>
      <dgm:t>
        <a:bodyPr/>
        <a:lstStyle/>
        <a:p>
          <a:endParaRPr lang="zh-CN" altLang="en-US"/>
        </a:p>
      </dgm:t>
    </dgm:pt>
    <dgm:pt modelId="{2A703435-7DAA-49BC-9ED7-971E502E2032}" type="pres">
      <dgm:prSet presAssocID="{E25DE3D2-99FD-461E-A605-F9CD1FBAB12F}" presName="spacer" presStyleCnt="0"/>
      <dgm:spPr/>
    </dgm:pt>
    <dgm:pt modelId="{216DB37A-EC38-4379-940A-F1267A6BB2AD}" type="pres">
      <dgm:prSet presAssocID="{534FB262-EC3C-4AFA-9E66-B7337C5DCEC1}" presName="parentText" presStyleLbl="node1" presStyleIdx="2" presStyleCnt="10">
        <dgm:presLayoutVars>
          <dgm:chMax val="0"/>
          <dgm:bulletEnabled val="1"/>
        </dgm:presLayoutVars>
      </dgm:prSet>
      <dgm:spPr/>
      <dgm:t>
        <a:bodyPr/>
        <a:lstStyle/>
        <a:p>
          <a:endParaRPr lang="zh-CN" altLang="en-US"/>
        </a:p>
      </dgm:t>
    </dgm:pt>
    <dgm:pt modelId="{89870A1B-A4EB-4F79-A433-B7761CA23BCC}" type="pres">
      <dgm:prSet presAssocID="{24C7D927-B8E6-46A6-A75F-BD5C5683B0F2}" presName="spacer" presStyleCnt="0"/>
      <dgm:spPr/>
    </dgm:pt>
    <dgm:pt modelId="{B302F9DA-9B05-46D1-A43B-07219DCBEAAA}" type="pres">
      <dgm:prSet presAssocID="{F24BD21D-0914-4F88-920C-26D765462C71}" presName="parentText" presStyleLbl="node1" presStyleIdx="3" presStyleCnt="10">
        <dgm:presLayoutVars>
          <dgm:chMax val="0"/>
          <dgm:bulletEnabled val="1"/>
        </dgm:presLayoutVars>
      </dgm:prSet>
      <dgm:spPr/>
      <dgm:t>
        <a:bodyPr/>
        <a:lstStyle/>
        <a:p>
          <a:endParaRPr lang="zh-CN" altLang="en-US"/>
        </a:p>
      </dgm:t>
    </dgm:pt>
    <dgm:pt modelId="{F6D12E21-BF99-4AE5-91AF-A29A6F73C24C}" type="pres">
      <dgm:prSet presAssocID="{2E9C11D8-C072-4EE2-A09A-2AEC189B5155}" presName="spacer" presStyleCnt="0"/>
      <dgm:spPr/>
    </dgm:pt>
    <dgm:pt modelId="{8AF57963-8253-454C-B62D-8F663DC05E3E}" type="pres">
      <dgm:prSet presAssocID="{878316A0-10C7-47A6-B56E-9535401E82F2}" presName="parentText" presStyleLbl="node1" presStyleIdx="4" presStyleCnt="10">
        <dgm:presLayoutVars>
          <dgm:chMax val="0"/>
          <dgm:bulletEnabled val="1"/>
        </dgm:presLayoutVars>
      </dgm:prSet>
      <dgm:spPr/>
      <dgm:t>
        <a:bodyPr/>
        <a:lstStyle/>
        <a:p>
          <a:endParaRPr lang="zh-CN" altLang="en-US"/>
        </a:p>
      </dgm:t>
    </dgm:pt>
    <dgm:pt modelId="{70060EC7-2645-4CE6-B327-64CDEAF914BF}" type="pres">
      <dgm:prSet presAssocID="{27DF6FEE-35B5-45A4-BF67-E68B16F1902C}" presName="spacer" presStyleCnt="0"/>
      <dgm:spPr/>
    </dgm:pt>
    <dgm:pt modelId="{FD55DDB0-47BB-410D-A1F0-ACBF22CEB47B}" type="pres">
      <dgm:prSet presAssocID="{A99637CD-BAD1-4C95-B2C4-125FA8F2842B}" presName="parentText" presStyleLbl="node1" presStyleIdx="5" presStyleCnt="10">
        <dgm:presLayoutVars>
          <dgm:chMax val="0"/>
          <dgm:bulletEnabled val="1"/>
        </dgm:presLayoutVars>
      </dgm:prSet>
      <dgm:spPr/>
      <dgm:t>
        <a:bodyPr/>
        <a:lstStyle/>
        <a:p>
          <a:endParaRPr lang="zh-CN" altLang="en-US"/>
        </a:p>
      </dgm:t>
    </dgm:pt>
    <dgm:pt modelId="{05DF5146-A5E2-4460-8C0A-5ED212D38D7D}" type="pres">
      <dgm:prSet presAssocID="{3F8E83E7-CDCD-4ED4-87FB-721072C93EA8}" presName="spacer" presStyleCnt="0"/>
      <dgm:spPr/>
    </dgm:pt>
    <dgm:pt modelId="{865E7954-E714-4254-ADA1-368C421F7869}" type="pres">
      <dgm:prSet presAssocID="{D739E47B-3668-4727-A220-443B1E895C88}" presName="parentText" presStyleLbl="node1" presStyleIdx="6" presStyleCnt="10">
        <dgm:presLayoutVars>
          <dgm:chMax val="0"/>
          <dgm:bulletEnabled val="1"/>
        </dgm:presLayoutVars>
      </dgm:prSet>
      <dgm:spPr/>
      <dgm:t>
        <a:bodyPr/>
        <a:lstStyle/>
        <a:p>
          <a:endParaRPr lang="zh-CN" altLang="en-US"/>
        </a:p>
      </dgm:t>
    </dgm:pt>
    <dgm:pt modelId="{92139444-282F-4979-B78A-B77B2913046B}" type="pres">
      <dgm:prSet presAssocID="{6DBE7A2D-5A31-4314-BE7C-034BE8035C7B}" presName="spacer" presStyleCnt="0"/>
      <dgm:spPr/>
    </dgm:pt>
    <dgm:pt modelId="{774C1DFB-E6FE-47D0-A88C-1B4DB4B41502}" type="pres">
      <dgm:prSet presAssocID="{A47519F1-0702-4262-AA51-55B7B1F11F75}" presName="parentText" presStyleLbl="node1" presStyleIdx="7" presStyleCnt="10">
        <dgm:presLayoutVars>
          <dgm:chMax val="0"/>
          <dgm:bulletEnabled val="1"/>
        </dgm:presLayoutVars>
      </dgm:prSet>
      <dgm:spPr/>
      <dgm:t>
        <a:bodyPr/>
        <a:lstStyle/>
        <a:p>
          <a:endParaRPr lang="zh-CN" altLang="en-US"/>
        </a:p>
      </dgm:t>
    </dgm:pt>
    <dgm:pt modelId="{1933E0EF-20DA-41FC-B566-ACEAA3A26631}" type="pres">
      <dgm:prSet presAssocID="{C7365E13-503B-4502-8C53-7204C4AEF19F}" presName="spacer" presStyleCnt="0"/>
      <dgm:spPr/>
    </dgm:pt>
    <dgm:pt modelId="{9A52E1D0-540B-4F91-97E9-417BFE020F02}" type="pres">
      <dgm:prSet presAssocID="{55A47ADB-3037-42E6-BB63-29A5FBF8F2A1}" presName="parentText" presStyleLbl="node1" presStyleIdx="8" presStyleCnt="10">
        <dgm:presLayoutVars>
          <dgm:chMax val="0"/>
          <dgm:bulletEnabled val="1"/>
        </dgm:presLayoutVars>
      </dgm:prSet>
      <dgm:spPr/>
      <dgm:t>
        <a:bodyPr/>
        <a:lstStyle/>
        <a:p>
          <a:endParaRPr lang="zh-CN" altLang="en-US"/>
        </a:p>
      </dgm:t>
    </dgm:pt>
    <dgm:pt modelId="{65C08017-0560-4C8D-9FC1-FE537F9E73A3}" type="pres">
      <dgm:prSet presAssocID="{DFCB5EAC-ECB8-4DC2-A14F-CF1941C8685B}" presName="spacer" presStyleCnt="0"/>
      <dgm:spPr/>
    </dgm:pt>
    <dgm:pt modelId="{69BD197E-CBAF-434A-849E-E3C42EED3BB8}" type="pres">
      <dgm:prSet presAssocID="{3E955263-0E30-4236-ABCB-8004E097F75D}" presName="parentText" presStyleLbl="node1" presStyleIdx="9" presStyleCnt="10">
        <dgm:presLayoutVars>
          <dgm:chMax val="0"/>
          <dgm:bulletEnabled val="1"/>
        </dgm:presLayoutVars>
      </dgm:prSet>
      <dgm:spPr/>
      <dgm:t>
        <a:bodyPr/>
        <a:lstStyle/>
        <a:p>
          <a:endParaRPr lang="zh-CN" altLang="en-US"/>
        </a:p>
      </dgm:t>
    </dgm:pt>
  </dgm:ptLst>
  <dgm:cxnLst>
    <dgm:cxn modelId="{911A6093-C31B-4DC0-AC51-F9F8DF42E925}" type="presOf" srcId="{3E955263-0E30-4236-ABCB-8004E097F75D}" destId="{69BD197E-CBAF-434A-849E-E3C42EED3BB8}" srcOrd="0" destOrd="0" presId="urn:microsoft.com/office/officeart/2005/8/layout/vList2"/>
    <dgm:cxn modelId="{AC01511F-60DF-4622-90C4-019159FBB4E1}" type="presOf" srcId="{A47519F1-0702-4262-AA51-55B7B1F11F75}" destId="{774C1DFB-E6FE-47D0-A88C-1B4DB4B41502}" srcOrd="0" destOrd="0" presId="urn:microsoft.com/office/officeart/2005/8/layout/vList2"/>
    <dgm:cxn modelId="{4D6000C8-B0F7-42F8-B6A8-77D8074FE10B}" type="presOf" srcId="{8877CF10-B222-4B38-9F13-8409784E201F}" destId="{5ACAE4FF-B186-4362-A3D9-8CB6927CC00B}" srcOrd="0" destOrd="0" presId="urn:microsoft.com/office/officeart/2005/8/layout/vList2"/>
    <dgm:cxn modelId="{4D0E8564-25D4-4841-ADBD-4474AA7525C5}" srcId="{8877CF10-B222-4B38-9F13-8409784E201F}" destId="{534FB262-EC3C-4AFA-9E66-B7337C5DCEC1}" srcOrd="2" destOrd="0" parTransId="{5E38776C-25E6-4F39-A29B-4B1B1CCC3C37}" sibTransId="{24C7D927-B8E6-46A6-A75F-BD5C5683B0F2}"/>
    <dgm:cxn modelId="{462993A3-C910-4F89-B559-2873D12AF415}" srcId="{8877CF10-B222-4B38-9F13-8409784E201F}" destId="{CFD87610-5251-47CF-B5F9-5CD715BA3442}" srcOrd="0" destOrd="0" parTransId="{9A9708C9-22A3-4D48-A16D-839DE3273205}" sibTransId="{4A070609-41B7-43D4-B6D8-96D13D93DF7C}"/>
    <dgm:cxn modelId="{A8B6BB59-B4F5-41A0-B3D1-9FD772D92D33}" srcId="{8877CF10-B222-4B38-9F13-8409784E201F}" destId="{1486113F-3D69-4093-9118-505C6B4D1FAA}" srcOrd="1" destOrd="0" parTransId="{9746FBD4-C3FA-4841-A567-6A8B8AF3CFB5}" sibTransId="{E25DE3D2-99FD-461E-A605-F9CD1FBAB12F}"/>
    <dgm:cxn modelId="{6A512440-B463-4E13-B7D4-F5F82073DC80}" srcId="{8877CF10-B222-4B38-9F13-8409784E201F}" destId="{3E955263-0E30-4236-ABCB-8004E097F75D}" srcOrd="9" destOrd="0" parTransId="{C54F205E-C312-4D84-BB97-E56629A2F168}" sibTransId="{87619BED-1370-4827-AB29-A8D8BEE8638F}"/>
    <dgm:cxn modelId="{F0131B98-6E06-447E-85F3-106A2654D8DA}" type="presOf" srcId="{D739E47B-3668-4727-A220-443B1E895C88}" destId="{865E7954-E714-4254-ADA1-368C421F7869}" srcOrd="0" destOrd="0" presId="urn:microsoft.com/office/officeart/2005/8/layout/vList2"/>
    <dgm:cxn modelId="{87BA4F49-D32C-4924-A4D3-C5C938F70B55}" type="presOf" srcId="{CFD87610-5251-47CF-B5F9-5CD715BA3442}" destId="{19CE21D0-A030-4B33-B0C3-2829E53953EE}" srcOrd="0" destOrd="0" presId="urn:microsoft.com/office/officeart/2005/8/layout/vList2"/>
    <dgm:cxn modelId="{5FB268C9-E79E-4411-8C5D-93B28D32FA19}" srcId="{8877CF10-B222-4B38-9F13-8409784E201F}" destId="{55A47ADB-3037-42E6-BB63-29A5FBF8F2A1}" srcOrd="8" destOrd="0" parTransId="{21870115-0358-413E-BEC0-295262D4C284}" sibTransId="{DFCB5EAC-ECB8-4DC2-A14F-CF1941C8685B}"/>
    <dgm:cxn modelId="{D8511286-DC7C-4C35-907A-DC9B5481F349}" type="presOf" srcId="{1486113F-3D69-4093-9118-505C6B4D1FAA}" destId="{D7B97D85-A2F2-4A8B-8A2E-5F50B9F8B8FA}" srcOrd="0" destOrd="0" presId="urn:microsoft.com/office/officeart/2005/8/layout/vList2"/>
    <dgm:cxn modelId="{90751E1E-6BAE-4C7F-8D3E-4D1EF5B69D0F}" srcId="{8877CF10-B222-4B38-9F13-8409784E201F}" destId="{F24BD21D-0914-4F88-920C-26D765462C71}" srcOrd="3" destOrd="0" parTransId="{C6BF2B6D-25C7-41C3-8CFE-BBB9FF61D497}" sibTransId="{2E9C11D8-C072-4EE2-A09A-2AEC189B5155}"/>
    <dgm:cxn modelId="{EF61F2ED-47CE-41E2-9A99-3F2FDDBACE53}" srcId="{8877CF10-B222-4B38-9F13-8409784E201F}" destId="{A99637CD-BAD1-4C95-B2C4-125FA8F2842B}" srcOrd="5" destOrd="0" parTransId="{ECDC1995-879E-475D-824E-E27D2A09EF84}" sibTransId="{3F8E83E7-CDCD-4ED4-87FB-721072C93EA8}"/>
    <dgm:cxn modelId="{AC380733-704B-4F5E-BA28-5424B794EE0F}" type="presOf" srcId="{55A47ADB-3037-42E6-BB63-29A5FBF8F2A1}" destId="{9A52E1D0-540B-4F91-97E9-417BFE020F02}" srcOrd="0" destOrd="0" presId="urn:microsoft.com/office/officeart/2005/8/layout/vList2"/>
    <dgm:cxn modelId="{A4AFC388-7A3D-438F-A4BC-DE1F39E68A38}" srcId="{8877CF10-B222-4B38-9F13-8409784E201F}" destId="{A47519F1-0702-4262-AA51-55B7B1F11F75}" srcOrd="7" destOrd="0" parTransId="{D2A3A4BC-4526-4872-A1CA-AA600982D60D}" sibTransId="{C7365E13-503B-4502-8C53-7204C4AEF19F}"/>
    <dgm:cxn modelId="{DF884343-B231-47E5-B053-AB9F7616838B}" type="presOf" srcId="{F24BD21D-0914-4F88-920C-26D765462C71}" destId="{B302F9DA-9B05-46D1-A43B-07219DCBEAAA}" srcOrd="0" destOrd="0" presId="urn:microsoft.com/office/officeart/2005/8/layout/vList2"/>
    <dgm:cxn modelId="{523B3246-0A6F-4633-99B4-95F584BF6C5B}" type="presOf" srcId="{878316A0-10C7-47A6-B56E-9535401E82F2}" destId="{8AF57963-8253-454C-B62D-8F663DC05E3E}" srcOrd="0" destOrd="0" presId="urn:microsoft.com/office/officeart/2005/8/layout/vList2"/>
    <dgm:cxn modelId="{86418826-8BA4-4397-B73C-26663AE15828}" type="presOf" srcId="{A99637CD-BAD1-4C95-B2C4-125FA8F2842B}" destId="{FD55DDB0-47BB-410D-A1F0-ACBF22CEB47B}" srcOrd="0" destOrd="0" presId="urn:microsoft.com/office/officeart/2005/8/layout/vList2"/>
    <dgm:cxn modelId="{8552B6E8-9D1D-4605-8BCE-04EEF9E389C6}" type="presOf" srcId="{534FB262-EC3C-4AFA-9E66-B7337C5DCEC1}" destId="{216DB37A-EC38-4379-940A-F1267A6BB2AD}" srcOrd="0" destOrd="0" presId="urn:microsoft.com/office/officeart/2005/8/layout/vList2"/>
    <dgm:cxn modelId="{79E3CC5F-040D-413F-9E83-4F6D75058A34}" srcId="{8877CF10-B222-4B38-9F13-8409784E201F}" destId="{878316A0-10C7-47A6-B56E-9535401E82F2}" srcOrd="4" destOrd="0" parTransId="{1CEF93BE-4F65-4191-BEAC-B71035FA52C7}" sibTransId="{27DF6FEE-35B5-45A4-BF67-E68B16F1902C}"/>
    <dgm:cxn modelId="{AD4AE743-10D0-42B5-8F8E-D2B7AF6C4C1A}" srcId="{8877CF10-B222-4B38-9F13-8409784E201F}" destId="{D739E47B-3668-4727-A220-443B1E895C88}" srcOrd="6" destOrd="0" parTransId="{1E489660-4CCC-400E-8FD0-2A5392ADB44D}" sibTransId="{6DBE7A2D-5A31-4314-BE7C-034BE8035C7B}"/>
    <dgm:cxn modelId="{5806F0FA-1DF2-45F9-AC2D-111EE2D37484}" type="presParOf" srcId="{5ACAE4FF-B186-4362-A3D9-8CB6927CC00B}" destId="{19CE21D0-A030-4B33-B0C3-2829E53953EE}" srcOrd="0" destOrd="0" presId="urn:microsoft.com/office/officeart/2005/8/layout/vList2"/>
    <dgm:cxn modelId="{5F94C7A8-106D-485E-A96E-802833FD74D8}" type="presParOf" srcId="{5ACAE4FF-B186-4362-A3D9-8CB6927CC00B}" destId="{45DD256F-F529-4D01-A798-B48D9A669735}" srcOrd="1" destOrd="0" presId="urn:microsoft.com/office/officeart/2005/8/layout/vList2"/>
    <dgm:cxn modelId="{29040F52-F0A9-4FAA-8A9C-1A7B463CD10F}" type="presParOf" srcId="{5ACAE4FF-B186-4362-A3D9-8CB6927CC00B}" destId="{D7B97D85-A2F2-4A8B-8A2E-5F50B9F8B8FA}" srcOrd="2" destOrd="0" presId="urn:microsoft.com/office/officeart/2005/8/layout/vList2"/>
    <dgm:cxn modelId="{B6B40642-F558-4876-B8EB-5200A384A169}" type="presParOf" srcId="{5ACAE4FF-B186-4362-A3D9-8CB6927CC00B}" destId="{2A703435-7DAA-49BC-9ED7-971E502E2032}" srcOrd="3" destOrd="0" presId="urn:microsoft.com/office/officeart/2005/8/layout/vList2"/>
    <dgm:cxn modelId="{8CC43E09-236A-4535-9679-87723D904945}" type="presParOf" srcId="{5ACAE4FF-B186-4362-A3D9-8CB6927CC00B}" destId="{216DB37A-EC38-4379-940A-F1267A6BB2AD}" srcOrd="4" destOrd="0" presId="urn:microsoft.com/office/officeart/2005/8/layout/vList2"/>
    <dgm:cxn modelId="{137094CD-144A-43D1-B20D-4F2D81B4EE4C}" type="presParOf" srcId="{5ACAE4FF-B186-4362-A3D9-8CB6927CC00B}" destId="{89870A1B-A4EB-4F79-A433-B7761CA23BCC}" srcOrd="5" destOrd="0" presId="urn:microsoft.com/office/officeart/2005/8/layout/vList2"/>
    <dgm:cxn modelId="{2CC6CD2D-A422-40F2-A1E9-06A2232BC8CC}" type="presParOf" srcId="{5ACAE4FF-B186-4362-A3D9-8CB6927CC00B}" destId="{B302F9DA-9B05-46D1-A43B-07219DCBEAAA}" srcOrd="6" destOrd="0" presId="urn:microsoft.com/office/officeart/2005/8/layout/vList2"/>
    <dgm:cxn modelId="{59DAD787-997F-4ACE-8187-FEC93DE5855C}" type="presParOf" srcId="{5ACAE4FF-B186-4362-A3D9-8CB6927CC00B}" destId="{F6D12E21-BF99-4AE5-91AF-A29A6F73C24C}" srcOrd="7" destOrd="0" presId="urn:microsoft.com/office/officeart/2005/8/layout/vList2"/>
    <dgm:cxn modelId="{B24AFB13-018A-4BEC-85A7-BDDDA48F53D8}" type="presParOf" srcId="{5ACAE4FF-B186-4362-A3D9-8CB6927CC00B}" destId="{8AF57963-8253-454C-B62D-8F663DC05E3E}" srcOrd="8" destOrd="0" presId="urn:microsoft.com/office/officeart/2005/8/layout/vList2"/>
    <dgm:cxn modelId="{79F0457D-5C5B-4231-AB17-CBFD01A4323A}" type="presParOf" srcId="{5ACAE4FF-B186-4362-A3D9-8CB6927CC00B}" destId="{70060EC7-2645-4CE6-B327-64CDEAF914BF}" srcOrd="9" destOrd="0" presId="urn:microsoft.com/office/officeart/2005/8/layout/vList2"/>
    <dgm:cxn modelId="{F2B3DAC3-81C3-40BF-AFD7-A2BF131055F2}" type="presParOf" srcId="{5ACAE4FF-B186-4362-A3D9-8CB6927CC00B}" destId="{FD55DDB0-47BB-410D-A1F0-ACBF22CEB47B}" srcOrd="10" destOrd="0" presId="urn:microsoft.com/office/officeart/2005/8/layout/vList2"/>
    <dgm:cxn modelId="{5DBDE4D2-EF63-4204-8C22-EC797334F5A8}" type="presParOf" srcId="{5ACAE4FF-B186-4362-A3D9-8CB6927CC00B}" destId="{05DF5146-A5E2-4460-8C0A-5ED212D38D7D}" srcOrd="11" destOrd="0" presId="urn:microsoft.com/office/officeart/2005/8/layout/vList2"/>
    <dgm:cxn modelId="{3F2741A2-95D4-4705-9F12-E99C05F007C1}" type="presParOf" srcId="{5ACAE4FF-B186-4362-A3D9-8CB6927CC00B}" destId="{865E7954-E714-4254-ADA1-368C421F7869}" srcOrd="12" destOrd="0" presId="urn:microsoft.com/office/officeart/2005/8/layout/vList2"/>
    <dgm:cxn modelId="{060235E4-8515-4C62-8EF9-E8E113BBAF12}" type="presParOf" srcId="{5ACAE4FF-B186-4362-A3D9-8CB6927CC00B}" destId="{92139444-282F-4979-B78A-B77B2913046B}" srcOrd="13" destOrd="0" presId="urn:microsoft.com/office/officeart/2005/8/layout/vList2"/>
    <dgm:cxn modelId="{0F3196C9-91A1-4A18-B41D-21F0957CE29F}" type="presParOf" srcId="{5ACAE4FF-B186-4362-A3D9-8CB6927CC00B}" destId="{774C1DFB-E6FE-47D0-A88C-1B4DB4B41502}" srcOrd="14" destOrd="0" presId="urn:microsoft.com/office/officeart/2005/8/layout/vList2"/>
    <dgm:cxn modelId="{7023754F-D321-4CD4-B87E-1AB0E4A8DB27}" type="presParOf" srcId="{5ACAE4FF-B186-4362-A3D9-8CB6927CC00B}" destId="{1933E0EF-20DA-41FC-B566-ACEAA3A26631}" srcOrd="15" destOrd="0" presId="urn:microsoft.com/office/officeart/2005/8/layout/vList2"/>
    <dgm:cxn modelId="{12E205A9-DE90-45BC-B9E5-4A455DEB0B74}" type="presParOf" srcId="{5ACAE4FF-B186-4362-A3D9-8CB6927CC00B}" destId="{9A52E1D0-540B-4F91-97E9-417BFE020F02}" srcOrd="16" destOrd="0" presId="urn:microsoft.com/office/officeart/2005/8/layout/vList2"/>
    <dgm:cxn modelId="{94F6A8A2-B1D8-4832-86DF-A32E23E44CA9}" type="presParOf" srcId="{5ACAE4FF-B186-4362-A3D9-8CB6927CC00B}" destId="{65C08017-0560-4C8D-9FC1-FE537F9E73A3}" srcOrd="17" destOrd="0" presId="urn:microsoft.com/office/officeart/2005/8/layout/vList2"/>
    <dgm:cxn modelId="{6722B29F-7F76-4495-9096-0025F66A3340}" type="presParOf" srcId="{5ACAE4FF-B186-4362-A3D9-8CB6927CC00B}" destId="{69BD197E-CBAF-434A-849E-E3C42EED3BB8}" srcOrd="18" destOrd="0" presId="urn:microsoft.com/office/officeart/2005/8/layout/vList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7F52FAD-5333-466F-8C45-08B912A71A93}" type="doc">
      <dgm:prSet loTypeId="urn:microsoft.com/office/officeart/2005/8/layout/lProcess2" loCatId="relationship" qsTypeId="urn:microsoft.com/office/officeart/2005/8/quickstyle/simple1" qsCatId="simple" csTypeId="urn:microsoft.com/office/officeart/2005/8/colors/accent1_2" csCatId="accent1" phldr="1"/>
      <dgm:spPr/>
      <dgm:t>
        <a:bodyPr/>
        <a:lstStyle/>
        <a:p>
          <a:endParaRPr lang="zh-CN" altLang="en-US"/>
        </a:p>
      </dgm:t>
    </dgm:pt>
    <dgm:pt modelId="{D881F33B-222B-41A2-A347-FE803A9F64FA}">
      <dgm:prSet phldr="0" custT="1"/>
      <dgm:spPr/>
      <dgm:t>
        <a:bodyPr vert="horz" wrap="square"/>
        <a:p>
          <a:pPr rtl="0">
            <a:lnSpc>
              <a:spcPct val="100000"/>
            </a:lnSpc>
            <a:spcBef>
              <a:spcPct val="0"/>
            </a:spcBef>
            <a:spcAft>
              <a:spcPct val="35000"/>
            </a:spcAft>
          </a:pPr>
          <a:r>
            <a:rPr lang="en-US" altLang="zh-CN" sz="2400" dirty="0" smtClean="0">
              <a:latin typeface="华文中宋" panose="02010600040101010101" pitchFamily="2" charset="-122"/>
              <a:ea typeface="华文中宋" panose="02010600040101010101" pitchFamily="2" charset="-122"/>
            </a:rPr>
            <a:t>1.</a:t>
          </a:r>
          <a:r>
            <a:rPr lang="zh-CN" sz="2400" dirty="0" smtClean="0">
              <a:latin typeface="华文中宋" panose="02010600040101010101" pitchFamily="2" charset="-122"/>
              <a:ea typeface="华文中宋" panose="02010600040101010101" pitchFamily="2" charset="-122"/>
            </a:rPr>
            <a:t>个体层面</a:t>
          </a:r>
          <a:r>
            <a:rPr lang="zh-CN" sz="2400" dirty="0">
              <a:latin typeface="华文中宋" panose="02010600040101010101" pitchFamily="2" charset="-122"/>
              <a:ea typeface="华文中宋" panose="02010600040101010101" pitchFamily="2" charset="-122"/>
            </a:rPr>
            <a:t/>
          </a:r>
          <a:endParaRPr lang="zh-CN" sz="2400" dirty="0">
            <a:latin typeface="华文中宋" panose="02010600040101010101" pitchFamily="2" charset="-122"/>
            <a:ea typeface="华文中宋" panose="02010600040101010101" pitchFamily="2" charset="-122"/>
          </a:endParaRPr>
        </a:p>
      </dgm:t>
    </dgm:pt>
    <dgm:pt modelId="{0AF4EF12-4B08-40F1-8120-1BF4792C111A}" cxnId="{4E68780F-F4BC-4411-853B-B9ABF79FCBC8}" type="parTrans">
      <dgm:prSet/>
      <dgm:spPr/>
      <dgm:t>
        <a:bodyPr/>
        <a:lstStyle/>
        <a:p>
          <a:endParaRPr lang="zh-CN" altLang="en-US"/>
        </a:p>
      </dgm:t>
    </dgm:pt>
    <dgm:pt modelId="{C982E3D8-51AF-42A9-95BE-FF05A7B09DD2}" cxnId="{4E68780F-F4BC-4411-853B-B9ABF79FCBC8}" type="sibTrans">
      <dgm:prSet/>
      <dgm:spPr/>
      <dgm:t>
        <a:bodyPr/>
        <a:lstStyle/>
        <a:p>
          <a:endParaRPr lang="zh-CN" altLang="en-US"/>
        </a:p>
      </dgm:t>
    </dgm:pt>
    <dgm:pt modelId="{46B57130-2C2D-4E68-A4D8-F544BCF79592}">
      <dgm:prSet phldr="0" custT="1"/>
      <dgm:spPr/>
      <dgm:t>
        <a:bodyPr vert="horz" wrap="square"/>
        <a:p>
          <a:pPr rtl="0">
            <a:lnSpc>
              <a:spcPct val="100000"/>
            </a:lnSpc>
            <a:spcBef>
              <a:spcPct val="0"/>
            </a:spcBef>
            <a:spcAft>
              <a:spcPct val="35000"/>
            </a:spcAft>
          </a:pPr>
          <a:r>
            <a:rPr lang="zh-CN" sz="2400" dirty="0" smtClean="0">
              <a:latin typeface="华文中宋" panose="02010600040101010101" pitchFamily="2" charset="-122"/>
              <a:ea typeface="华文中宋" panose="02010600040101010101" pitchFamily="2" charset="-122"/>
            </a:rPr>
            <a:t>遗传</a:t>
          </a:r>
          <a:r>
            <a:rPr lang="zh-CN" sz="2400" dirty="0">
              <a:latin typeface="华文中宋" panose="02010600040101010101" pitchFamily="2" charset="-122"/>
              <a:ea typeface="华文中宋" panose="02010600040101010101" pitchFamily="2" charset="-122"/>
            </a:rPr>
            <a:t/>
          </a:r>
          <a:endParaRPr lang="zh-CN" sz="2400" dirty="0">
            <a:latin typeface="华文中宋" panose="02010600040101010101" pitchFamily="2" charset="-122"/>
            <a:ea typeface="华文中宋" panose="02010600040101010101" pitchFamily="2" charset="-122"/>
          </a:endParaRPr>
        </a:p>
      </dgm:t>
    </dgm:pt>
    <dgm:pt modelId="{4A485363-F4B6-44AF-9A39-9E4B342B13C7}" cxnId="{D7C27988-B80C-4789-BB00-7CF57D43380A}" type="parTrans">
      <dgm:prSet/>
      <dgm:spPr/>
      <dgm:t>
        <a:bodyPr/>
        <a:lstStyle/>
        <a:p>
          <a:endParaRPr lang="zh-CN" altLang="en-US"/>
        </a:p>
      </dgm:t>
    </dgm:pt>
    <dgm:pt modelId="{76E03920-3080-426D-8464-C398079D86DE}" cxnId="{D7C27988-B80C-4789-BB00-7CF57D43380A}" type="sibTrans">
      <dgm:prSet/>
      <dgm:spPr/>
      <dgm:t>
        <a:bodyPr/>
        <a:lstStyle/>
        <a:p>
          <a:endParaRPr lang="zh-CN" altLang="en-US"/>
        </a:p>
      </dgm:t>
    </dgm:pt>
    <dgm:pt modelId="{730802B6-5B38-41C1-A5C8-25AA302B716C}">
      <dgm:prSet phldr="0" custT="1"/>
      <dgm:spPr/>
      <dgm:t>
        <a:bodyPr vert="horz" wrap="square"/>
        <a:p>
          <a:pPr rtl="0">
            <a:lnSpc>
              <a:spcPct val="100000"/>
            </a:lnSpc>
            <a:spcBef>
              <a:spcPct val="0"/>
            </a:spcBef>
            <a:spcAft>
              <a:spcPct val="35000"/>
            </a:spcAft>
          </a:pPr>
          <a:r>
            <a:rPr lang="zh-CN" sz="2400" dirty="0" smtClean="0">
              <a:latin typeface="华文中宋" panose="02010600040101010101" pitchFamily="2" charset="-122"/>
              <a:ea typeface="华文中宋" panose="02010600040101010101" pitchFamily="2" charset="-122"/>
            </a:rPr>
            <a:t>人格特征</a:t>
          </a:r>
          <a:r>
            <a:rPr lang="zh-CN" sz="2400" dirty="0">
              <a:latin typeface="华文中宋" panose="02010600040101010101" pitchFamily="2" charset="-122"/>
              <a:ea typeface="华文中宋" panose="02010600040101010101" pitchFamily="2" charset="-122"/>
            </a:rPr>
            <a:t/>
          </a:r>
          <a:endParaRPr lang="zh-CN" sz="2400" dirty="0">
            <a:latin typeface="华文中宋" panose="02010600040101010101" pitchFamily="2" charset="-122"/>
            <a:ea typeface="华文中宋" panose="02010600040101010101" pitchFamily="2" charset="-122"/>
          </a:endParaRPr>
        </a:p>
      </dgm:t>
    </dgm:pt>
    <dgm:pt modelId="{E848012A-3353-4889-9858-40333C05C1EB}" cxnId="{365B483E-6A4C-42A7-ABA9-14E6AAFD4CFF}" type="parTrans">
      <dgm:prSet/>
      <dgm:spPr/>
      <dgm:t>
        <a:bodyPr/>
        <a:lstStyle/>
        <a:p>
          <a:endParaRPr lang="zh-CN" altLang="en-US"/>
        </a:p>
      </dgm:t>
    </dgm:pt>
    <dgm:pt modelId="{F4071292-D4F2-4940-AFA2-3571B53312B8}" cxnId="{365B483E-6A4C-42A7-ABA9-14E6AAFD4CFF}" type="sibTrans">
      <dgm:prSet/>
      <dgm:spPr/>
      <dgm:t>
        <a:bodyPr/>
        <a:lstStyle/>
        <a:p>
          <a:endParaRPr lang="zh-CN" altLang="en-US"/>
        </a:p>
      </dgm:t>
    </dgm:pt>
    <dgm:pt modelId="{B721688D-E14E-457A-AD3F-A90B56905EE9}">
      <dgm:prSet phldr="0" custT="1"/>
      <dgm:spPr/>
      <dgm:t>
        <a:bodyPr vert="horz" wrap="square"/>
        <a:p>
          <a:pPr rtl="0">
            <a:lnSpc>
              <a:spcPct val="100000"/>
            </a:lnSpc>
            <a:spcBef>
              <a:spcPct val="0"/>
            </a:spcBef>
            <a:spcAft>
              <a:spcPct val="35000"/>
            </a:spcAft>
          </a:pPr>
          <a:r>
            <a:rPr lang="zh-CN" sz="2400" dirty="0">
              <a:latin typeface="华文中宋" panose="02010600040101010101" pitchFamily="2" charset="-122"/>
              <a:ea typeface="华文中宋" panose="02010600040101010101" pitchFamily="2" charset="-122"/>
            </a:rPr>
            <a:t>身心发展阶段</a:t>
          </a:r>
          <a:r>
            <a:rPr lang="zh-CN" sz="2400" dirty="0">
              <a:latin typeface="华文中宋" panose="02010600040101010101" pitchFamily="2" charset="-122"/>
              <a:ea typeface="华文中宋" panose="02010600040101010101" pitchFamily="2" charset="-122"/>
            </a:rPr>
            <a:t/>
          </a:r>
          <a:endParaRPr lang="zh-CN" sz="2400" dirty="0">
            <a:latin typeface="华文中宋" panose="02010600040101010101" pitchFamily="2" charset="-122"/>
            <a:ea typeface="华文中宋" panose="02010600040101010101" pitchFamily="2" charset="-122"/>
          </a:endParaRPr>
        </a:p>
      </dgm:t>
    </dgm:pt>
    <dgm:pt modelId="{74ED2B71-E5A3-4A7A-B426-AE2F43E113DE}" cxnId="{7CD6C2E1-1C47-45EE-BCEC-ED5CE34BD6AE}" type="parTrans">
      <dgm:prSet/>
      <dgm:spPr/>
      <dgm:t>
        <a:bodyPr/>
        <a:lstStyle/>
        <a:p>
          <a:endParaRPr lang="zh-CN" altLang="en-US"/>
        </a:p>
      </dgm:t>
    </dgm:pt>
    <dgm:pt modelId="{68981C52-783C-459A-95E6-88ECE1A4CBF1}" cxnId="{7CD6C2E1-1C47-45EE-BCEC-ED5CE34BD6AE}" type="sibTrans">
      <dgm:prSet/>
      <dgm:spPr/>
      <dgm:t>
        <a:bodyPr/>
        <a:lstStyle/>
        <a:p>
          <a:endParaRPr lang="zh-CN" altLang="en-US"/>
        </a:p>
      </dgm:t>
    </dgm:pt>
    <dgm:pt modelId="{D7055484-9CD0-495E-9252-C11C7B4B9825}">
      <dgm:prSet custT="1"/>
      <dgm:spPr/>
      <dgm:t>
        <a:bodyPr/>
        <a:lstStyle/>
        <a:p>
          <a:pPr rtl="0"/>
          <a:r>
            <a:rPr lang="zh-CN" sz="2400" dirty="0" smtClean="0">
              <a:latin typeface="华文中宋" panose="02010600040101010101" pitchFamily="2" charset="-122"/>
              <a:ea typeface="华文中宋" panose="02010600040101010101" pitchFamily="2" charset="-122"/>
            </a:rPr>
            <a:t>疾病</a:t>
          </a:r>
          <a:endParaRPr lang="zh-CN" sz="2400" dirty="0">
            <a:latin typeface="华文中宋" panose="02010600040101010101" pitchFamily="2" charset="-122"/>
            <a:ea typeface="华文中宋" panose="02010600040101010101" pitchFamily="2" charset="-122"/>
          </a:endParaRPr>
        </a:p>
      </dgm:t>
    </dgm:pt>
    <dgm:pt modelId="{63F9048D-B224-4F27-A83D-89C5741EEA28}" cxnId="{5BA9947D-B72D-4715-B23F-9A71D536B17B}" type="parTrans">
      <dgm:prSet/>
      <dgm:spPr/>
      <dgm:t>
        <a:bodyPr/>
        <a:lstStyle/>
        <a:p>
          <a:endParaRPr lang="zh-CN" altLang="en-US"/>
        </a:p>
      </dgm:t>
    </dgm:pt>
    <dgm:pt modelId="{0DCE2F28-8FA1-4CA1-919F-79907C3ABFC7}" cxnId="{5BA9947D-B72D-4715-B23F-9A71D536B17B}" type="sibTrans">
      <dgm:prSet/>
      <dgm:spPr/>
      <dgm:t>
        <a:bodyPr/>
        <a:lstStyle/>
        <a:p>
          <a:endParaRPr lang="zh-CN" altLang="en-US"/>
        </a:p>
      </dgm:t>
    </dgm:pt>
    <dgm:pt modelId="{50A18727-0913-431F-95FE-B5DE9FAFA750}">
      <dgm:prSet phldr="0" custT="1"/>
      <dgm:spPr/>
      <dgm:t>
        <a:bodyPr vert="horz" wrap="square"/>
        <a:p>
          <a:pPr>
            <a:lnSpc>
              <a:spcPct val="100000"/>
            </a:lnSpc>
            <a:spcBef>
              <a:spcPct val="0"/>
            </a:spcBef>
            <a:spcAft>
              <a:spcPct val="35000"/>
            </a:spcAft>
          </a:pPr>
          <a:r>
            <a:rPr lang="zh-CN" sz="2400" dirty="0" smtClean="0">
              <a:latin typeface="华文中宋" panose="02010600040101010101" pitchFamily="2" charset="-122"/>
              <a:ea typeface="华文中宋" panose="02010600040101010101" pitchFamily="2" charset="-122"/>
            </a:rPr>
            <a:t>生活方式</a:t>
          </a:r>
          <a:r>
            <a:rPr lang="zh-CN" sz="2400" dirty="0" smtClean="0">
              <a:latin typeface="华文中宋" panose="02010600040101010101" pitchFamily="2" charset="-122"/>
              <a:ea typeface="华文中宋" panose="02010600040101010101" pitchFamily="2" charset="-122"/>
            </a:rPr>
            <a:t/>
          </a:r>
          <a:endParaRPr lang="zh-CN" sz="2400" dirty="0" smtClean="0">
            <a:latin typeface="华文中宋" panose="02010600040101010101" pitchFamily="2" charset="-122"/>
            <a:ea typeface="华文中宋" panose="02010600040101010101" pitchFamily="2" charset="-122"/>
          </a:endParaRPr>
        </a:p>
      </dgm:t>
    </dgm:pt>
    <dgm:pt modelId="{94220BB6-A708-48E1-A93F-6B605237A2B8}" cxnId="{21E8E550-4FCB-4E10-AB3C-BD124E11CD09}" type="parTrans">
      <dgm:prSet/>
      <dgm:spPr/>
    </dgm:pt>
    <dgm:pt modelId="{6D6E44D2-5A29-4B28-9AE4-F1FF7C1A9D43}" cxnId="{21E8E550-4FCB-4E10-AB3C-BD124E11CD09}" type="sibTrans">
      <dgm:prSet/>
      <dgm:spPr/>
    </dgm:pt>
    <dgm:pt modelId="{8DDF73DF-E3B0-4A25-ADB4-E4D61A256AAC}">
      <dgm:prSet phldr="0" custT="1"/>
      <dgm:spPr/>
      <dgm:t>
        <a:bodyPr vert="horz" wrap="square"/>
        <a:p>
          <a:pPr rtl="0">
            <a:lnSpc>
              <a:spcPct val="100000"/>
            </a:lnSpc>
            <a:spcBef>
              <a:spcPct val="0"/>
            </a:spcBef>
            <a:spcAft>
              <a:spcPct val="35000"/>
            </a:spcAft>
          </a:pPr>
          <a:r>
            <a:rPr lang="en-US" altLang="zh-CN" sz="2400" dirty="0" smtClean="0">
              <a:latin typeface="华文中宋" panose="02010600040101010101" pitchFamily="2" charset="-122"/>
              <a:ea typeface="华文中宋" panose="02010600040101010101" pitchFamily="2" charset="-122"/>
            </a:rPr>
            <a:t>2.</a:t>
          </a:r>
          <a:r>
            <a:rPr lang="zh-CN" altLang="en-US" sz="2400" dirty="0" smtClean="0">
              <a:latin typeface="华文中宋" panose="02010600040101010101" pitchFamily="2" charset="-122"/>
              <a:ea typeface="华文中宋" panose="02010600040101010101" pitchFamily="2" charset="-122"/>
            </a:rPr>
            <a:t>环境</a:t>
          </a:r>
          <a:r>
            <a:rPr lang="zh-CN" sz="2400" dirty="0" smtClean="0">
              <a:latin typeface="华文中宋" panose="02010600040101010101" pitchFamily="2" charset="-122"/>
              <a:ea typeface="华文中宋" panose="02010600040101010101" pitchFamily="2" charset="-122"/>
            </a:rPr>
            <a:t>层面</a:t>
          </a:r>
          <a:r>
            <a:rPr lang="zh-CN" sz="2400" dirty="0">
              <a:latin typeface="华文中宋" panose="02010600040101010101" pitchFamily="2" charset="-122"/>
              <a:ea typeface="华文中宋" panose="02010600040101010101" pitchFamily="2" charset="-122"/>
            </a:rPr>
            <a:t/>
          </a:r>
          <a:endParaRPr lang="zh-CN" sz="2400" dirty="0">
            <a:latin typeface="华文中宋" panose="02010600040101010101" pitchFamily="2" charset="-122"/>
            <a:ea typeface="华文中宋" panose="02010600040101010101" pitchFamily="2" charset="-122"/>
          </a:endParaRPr>
        </a:p>
      </dgm:t>
    </dgm:pt>
    <dgm:pt modelId="{3E83E7A1-A473-4962-A66F-FA618E06FD0C}" cxnId="{1AA6B717-76D8-42B8-B501-282D546C2AF7}" type="parTrans">
      <dgm:prSet/>
      <dgm:spPr/>
      <dgm:t>
        <a:bodyPr/>
        <a:lstStyle/>
        <a:p>
          <a:endParaRPr lang="zh-CN" altLang="en-US"/>
        </a:p>
      </dgm:t>
    </dgm:pt>
    <dgm:pt modelId="{BF93600A-76B3-42AB-B77B-48DFA6808E2E}" cxnId="{1AA6B717-76D8-42B8-B501-282D546C2AF7}" type="sibTrans">
      <dgm:prSet/>
      <dgm:spPr/>
      <dgm:t>
        <a:bodyPr/>
        <a:lstStyle/>
        <a:p>
          <a:endParaRPr lang="zh-CN" altLang="en-US"/>
        </a:p>
      </dgm:t>
    </dgm:pt>
    <dgm:pt modelId="{8D18F28F-55A1-4B3E-8659-C961DEA899CB}">
      <dgm:prSet phldr="0" custT="1"/>
      <dgm:spPr/>
      <dgm:t>
        <a:bodyPr vert="horz" wrap="square"/>
        <a:p>
          <a:pPr rtl="0">
            <a:lnSpc>
              <a:spcPct val="100000"/>
            </a:lnSpc>
            <a:spcBef>
              <a:spcPct val="0"/>
            </a:spcBef>
            <a:spcAft>
              <a:spcPct val="35000"/>
            </a:spcAft>
          </a:pPr>
          <a:r>
            <a:rPr lang="zh-CN" sz="2400" dirty="0" smtClean="0">
              <a:latin typeface="华文中宋" panose="02010600040101010101" pitchFamily="2" charset="-122"/>
              <a:ea typeface="华文中宋" panose="02010600040101010101" pitchFamily="2" charset="-122"/>
            </a:rPr>
            <a:t>自然</a:t>
          </a:r>
          <a:r>
            <a:rPr lang="zh-CN" sz="2400" dirty="0" smtClean="0">
              <a:latin typeface="华文中宋" panose="02010600040101010101" pitchFamily="2" charset="-122"/>
              <a:ea typeface="华文中宋" panose="02010600040101010101" pitchFamily="2" charset="-122"/>
            </a:rPr>
            <a:t>环境</a:t>
          </a:r>
          <a:r>
            <a:rPr lang="zh-CN" sz="2400" dirty="0">
              <a:latin typeface="华文中宋" panose="02010600040101010101" pitchFamily="2" charset="-122"/>
              <a:ea typeface="华文中宋" panose="02010600040101010101" pitchFamily="2" charset="-122"/>
            </a:rPr>
            <a:t/>
          </a:r>
          <a:endParaRPr lang="zh-CN" sz="2400" dirty="0">
            <a:latin typeface="华文中宋" panose="02010600040101010101" pitchFamily="2" charset="-122"/>
            <a:ea typeface="华文中宋" panose="02010600040101010101" pitchFamily="2" charset="-122"/>
          </a:endParaRPr>
        </a:p>
      </dgm:t>
    </dgm:pt>
    <dgm:pt modelId="{FC79867C-081D-4FA2-B1EF-6CE67E182A2E}" cxnId="{CFEAC4B9-43AA-4896-802D-F251AFE2422A}" type="parTrans">
      <dgm:prSet/>
      <dgm:spPr/>
      <dgm:t>
        <a:bodyPr/>
        <a:lstStyle/>
        <a:p>
          <a:endParaRPr lang="zh-CN" altLang="en-US"/>
        </a:p>
      </dgm:t>
    </dgm:pt>
    <dgm:pt modelId="{22FDDA28-5DB1-4E28-9633-709C0B803CEF}" cxnId="{CFEAC4B9-43AA-4896-802D-F251AFE2422A}" type="sibTrans">
      <dgm:prSet/>
      <dgm:spPr/>
      <dgm:t>
        <a:bodyPr/>
        <a:lstStyle/>
        <a:p>
          <a:endParaRPr lang="zh-CN" altLang="en-US"/>
        </a:p>
      </dgm:t>
    </dgm:pt>
    <dgm:pt modelId="{BBA665A3-8742-4D26-85E8-8E50C6C6FF70}">
      <dgm:prSet custT="1"/>
      <dgm:spPr/>
      <dgm:t>
        <a:bodyPr/>
        <a:lstStyle/>
        <a:p>
          <a:pPr rtl="0"/>
          <a:r>
            <a:rPr lang="zh-CN" sz="2400" dirty="0" smtClean="0">
              <a:latin typeface="华文中宋" panose="02010600040101010101" pitchFamily="2" charset="-122"/>
              <a:ea typeface="华文中宋" panose="02010600040101010101" pitchFamily="2" charset="-122"/>
            </a:rPr>
            <a:t>社会环境</a:t>
          </a:r>
          <a:endParaRPr lang="zh-CN" sz="2400" dirty="0">
            <a:latin typeface="华文中宋" panose="02010600040101010101" pitchFamily="2" charset="-122"/>
            <a:ea typeface="华文中宋" panose="02010600040101010101" pitchFamily="2" charset="-122"/>
          </a:endParaRPr>
        </a:p>
      </dgm:t>
    </dgm:pt>
    <dgm:pt modelId="{30272BB5-5A61-45DD-AA81-D284ACA2A221}" cxnId="{895F9CED-B3FD-4117-A9F1-4851513A7A4D}" type="parTrans">
      <dgm:prSet/>
      <dgm:spPr/>
      <dgm:t>
        <a:bodyPr/>
        <a:lstStyle/>
        <a:p>
          <a:endParaRPr lang="zh-CN" altLang="en-US"/>
        </a:p>
      </dgm:t>
    </dgm:pt>
    <dgm:pt modelId="{4344D914-EC2C-4B19-9416-281AF1673241}" cxnId="{895F9CED-B3FD-4117-A9F1-4851513A7A4D}" type="sibTrans">
      <dgm:prSet/>
      <dgm:spPr/>
      <dgm:t>
        <a:bodyPr/>
        <a:lstStyle/>
        <a:p>
          <a:endParaRPr lang="zh-CN" altLang="en-US"/>
        </a:p>
      </dgm:t>
    </dgm:pt>
    <dgm:pt modelId="{2A1C2532-A56D-42FA-B53A-019871CF8349}">
      <dgm:prSet phldr="0" custT="1"/>
      <dgm:spPr/>
      <dgm:t>
        <a:bodyPr vert="horz" wrap="square"/>
        <a:p>
          <a:pPr rtl="0">
            <a:lnSpc>
              <a:spcPct val="100000"/>
            </a:lnSpc>
            <a:spcBef>
              <a:spcPct val="0"/>
            </a:spcBef>
            <a:spcAft>
              <a:spcPct val="35000"/>
            </a:spcAft>
          </a:pPr>
          <a:r>
            <a:rPr lang="zh-CN" sz="2400" dirty="0">
              <a:latin typeface="华文中宋" panose="02010600040101010101" pitchFamily="2" charset="-122"/>
              <a:ea typeface="华文中宋" panose="02010600040101010101" pitchFamily="2" charset="-122"/>
            </a:rPr>
            <a:t>家庭环境</a:t>
          </a:r>
          <a:r>
            <a:rPr lang="zh-CN" sz="2400" dirty="0">
              <a:latin typeface="华文中宋" panose="02010600040101010101" pitchFamily="2" charset="-122"/>
              <a:ea typeface="华文中宋" panose="02010600040101010101" pitchFamily="2" charset="-122"/>
            </a:rPr>
            <a:t/>
          </a:r>
          <a:endParaRPr lang="zh-CN" sz="2400" dirty="0">
            <a:latin typeface="华文中宋" panose="02010600040101010101" pitchFamily="2" charset="-122"/>
            <a:ea typeface="华文中宋" panose="02010600040101010101" pitchFamily="2" charset="-122"/>
          </a:endParaRPr>
        </a:p>
      </dgm:t>
    </dgm:pt>
    <dgm:pt modelId="{EFD2A97F-F555-46F6-B55F-294C9B550414}" cxnId="{03F6406B-7006-4E2E-BF3B-5004A02D88B3}" type="parTrans">
      <dgm:prSet/>
      <dgm:spPr/>
      <dgm:t>
        <a:bodyPr/>
        <a:lstStyle/>
        <a:p>
          <a:endParaRPr lang="zh-CN" altLang="en-US"/>
        </a:p>
      </dgm:t>
    </dgm:pt>
    <dgm:pt modelId="{C7957922-C102-47A3-94C1-161AB8C6EB36}" cxnId="{03F6406B-7006-4E2E-BF3B-5004A02D88B3}" type="sibTrans">
      <dgm:prSet/>
      <dgm:spPr/>
      <dgm:t>
        <a:bodyPr/>
        <a:lstStyle/>
        <a:p>
          <a:endParaRPr lang="zh-CN" altLang="en-US"/>
        </a:p>
      </dgm:t>
    </dgm:pt>
    <dgm:pt modelId="{C8EEDBB0-03C6-45B5-9D18-65CB7C1E2142}">
      <dgm:prSet phldr="0" custT="1"/>
      <dgm:spPr/>
      <dgm:t>
        <a:bodyPr vert="horz" wrap="square"/>
        <a:p>
          <a:pPr rtl="0">
            <a:lnSpc>
              <a:spcPct val="100000"/>
            </a:lnSpc>
            <a:spcBef>
              <a:spcPct val="0"/>
            </a:spcBef>
            <a:spcAft>
              <a:spcPct val="35000"/>
            </a:spcAft>
          </a:pPr>
          <a:r>
            <a:rPr lang="zh-CN" sz="2400" dirty="0" smtClean="0">
              <a:latin typeface="华文中宋" panose="02010600040101010101" pitchFamily="2" charset="-122"/>
              <a:ea typeface="华文中宋" panose="02010600040101010101" pitchFamily="2" charset="-122"/>
            </a:rPr>
            <a:t>学习与</a:t>
          </a:r>
          <a:r>
            <a:rPr lang="zh-CN" sz="2400" dirty="0" smtClean="0">
              <a:latin typeface="华文中宋" panose="02010600040101010101" pitchFamily="2" charset="-122"/>
              <a:ea typeface="华文中宋" panose="02010600040101010101" pitchFamily="2" charset="-122"/>
            </a:rPr>
            <a:t>工作环境</a:t>
          </a:r>
          <a:r>
            <a:rPr lang="zh-CN" sz="2400" dirty="0">
              <a:latin typeface="华文中宋" panose="02010600040101010101" pitchFamily="2" charset="-122"/>
              <a:ea typeface="华文中宋" panose="02010600040101010101" pitchFamily="2" charset="-122"/>
            </a:rPr>
            <a:t/>
          </a:r>
          <a:endParaRPr lang="zh-CN" sz="2400" dirty="0">
            <a:latin typeface="华文中宋" panose="02010600040101010101" pitchFamily="2" charset="-122"/>
            <a:ea typeface="华文中宋" panose="02010600040101010101" pitchFamily="2" charset="-122"/>
          </a:endParaRPr>
        </a:p>
      </dgm:t>
    </dgm:pt>
    <dgm:pt modelId="{9323256F-4739-47FA-B5BF-67F4DC469638}" cxnId="{9A5D8438-9BA0-4996-8797-C02C8208963F}" type="parTrans">
      <dgm:prSet/>
      <dgm:spPr/>
      <dgm:t>
        <a:bodyPr/>
        <a:lstStyle/>
        <a:p>
          <a:endParaRPr lang="zh-CN" altLang="en-US"/>
        </a:p>
      </dgm:t>
    </dgm:pt>
    <dgm:pt modelId="{6378AB70-9FC1-4AD3-A50E-4FD876451D57}" cxnId="{9A5D8438-9BA0-4996-8797-C02C8208963F}" type="sibTrans">
      <dgm:prSet/>
      <dgm:spPr/>
      <dgm:t>
        <a:bodyPr/>
        <a:lstStyle/>
        <a:p>
          <a:endParaRPr lang="zh-CN" altLang="en-US"/>
        </a:p>
      </dgm:t>
    </dgm:pt>
    <dgm:pt modelId="{5F36EF61-A521-4B90-973D-76C7A5CFFEB6}">
      <dgm:prSet phldr="0" custT="1"/>
      <dgm:spPr/>
      <dgm:t>
        <a:bodyPr vert="horz" wrap="square"/>
        <a:p>
          <a:pPr rtl="0">
            <a:lnSpc>
              <a:spcPct val="100000"/>
            </a:lnSpc>
            <a:spcBef>
              <a:spcPct val="0"/>
            </a:spcBef>
            <a:spcAft>
              <a:spcPct val="35000"/>
            </a:spcAft>
          </a:pPr>
          <a:r>
            <a:rPr lang="zh-CN" sz="2400" dirty="0" smtClean="0">
              <a:latin typeface="华文中宋" panose="02010600040101010101" pitchFamily="2" charset="-122"/>
              <a:ea typeface="华文中宋" panose="02010600040101010101" pitchFamily="2" charset="-122"/>
            </a:rPr>
            <a:t>应激事件</a:t>
          </a:r>
          <a:r>
            <a:rPr lang="zh-CN" sz="2400" dirty="0">
              <a:latin typeface="华文中宋" panose="02010600040101010101" pitchFamily="2" charset="-122"/>
              <a:ea typeface="华文中宋" panose="02010600040101010101" pitchFamily="2" charset="-122"/>
            </a:rPr>
            <a:t/>
          </a:r>
          <a:endParaRPr lang="zh-CN" sz="2400" dirty="0">
            <a:latin typeface="华文中宋" panose="02010600040101010101" pitchFamily="2" charset="-122"/>
            <a:ea typeface="华文中宋" panose="02010600040101010101" pitchFamily="2" charset="-122"/>
          </a:endParaRPr>
        </a:p>
      </dgm:t>
    </dgm:pt>
    <dgm:pt modelId="{6A7C7AE1-D2C8-49A2-A2EB-467E4EF143A3}" cxnId="{5CBDA29E-7DEA-4C79-B84C-0C22020A7D01}" type="parTrans">
      <dgm:prSet/>
      <dgm:spPr/>
      <dgm:t>
        <a:bodyPr/>
        <a:lstStyle/>
        <a:p>
          <a:endParaRPr lang="zh-CN" altLang="en-US"/>
        </a:p>
      </dgm:t>
    </dgm:pt>
    <dgm:pt modelId="{B2867E27-78CB-412C-8090-970A7D9D2478}" cxnId="{5CBDA29E-7DEA-4C79-B84C-0C22020A7D01}" type="sibTrans">
      <dgm:prSet/>
      <dgm:spPr/>
      <dgm:t>
        <a:bodyPr/>
        <a:lstStyle/>
        <a:p>
          <a:endParaRPr lang="zh-CN" altLang="en-US"/>
        </a:p>
      </dgm:t>
    </dgm:pt>
    <dgm:pt modelId="{8BCA98D1-FB7B-4E1E-BA1C-719502883EF1}" type="pres">
      <dgm:prSet presAssocID="{E7F52FAD-5333-466F-8C45-08B912A71A93}" presName="theList" presStyleCnt="0">
        <dgm:presLayoutVars>
          <dgm:dir/>
          <dgm:animLvl val="lvl"/>
          <dgm:resizeHandles val="exact"/>
        </dgm:presLayoutVars>
      </dgm:prSet>
      <dgm:spPr/>
      <dgm:t>
        <a:bodyPr/>
        <a:lstStyle/>
        <a:p>
          <a:endParaRPr lang="zh-CN" altLang="en-US"/>
        </a:p>
      </dgm:t>
    </dgm:pt>
    <dgm:pt modelId="{8E2DEDE2-65DF-42A2-9F73-D96DC7BFEC9D}" type="pres">
      <dgm:prSet presAssocID="{D881F33B-222B-41A2-A347-FE803A9F64FA}" presName="compNode" presStyleCnt="0"/>
      <dgm:spPr/>
    </dgm:pt>
    <dgm:pt modelId="{0183359E-737A-40F4-A642-B80C371F5757}" type="pres">
      <dgm:prSet presAssocID="{D881F33B-222B-41A2-A347-FE803A9F64FA}" presName="aNode" presStyleLbl="bgShp" presStyleIdx="0" presStyleCnt="2"/>
      <dgm:spPr/>
      <dgm:t>
        <a:bodyPr/>
        <a:lstStyle/>
        <a:p>
          <a:endParaRPr lang="zh-CN" altLang="en-US"/>
        </a:p>
      </dgm:t>
    </dgm:pt>
    <dgm:pt modelId="{10716BF0-4E07-4542-8396-9BB537207FCB}" type="pres">
      <dgm:prSet presAssocID="{D881F33B-222B-41A2-A347-FE803A9F64FA}" presName="textNode" presStyleCnt="0"/>
      <dgm:spPr/>
      <dgm:t>
        <a:bodyPr/>
        <a:lstStyle/>
        <a:p>
          <a:endParaRPr lang="zh-CN" altLang="en-US"/>
        </a:p>
      </dgm:t>
    </dgm:pt>
    <dgm:pt modelId="{BC0E5648-1123-4609-ABDB-B05A55459580}" type="pres">
      <dgm:prSet presAssocID="{D881F33B-222B-41A2-A347-FE803A9F64FA}" presName="compChildNode" presStyleCnt="0"/>
      <dgm:spPr/>
    </dgm:pt>
    <dgm:pt modelId="{B94C6C25-9908-49A7-9043-8B1EF3129EDB}" type="pres">
      <dgm:prSet presAssocID="{D881F33B-222B-41A2-A347-FE803A9F64FA}" presName="theInnerList" presStyleCnt="0"/>
      <dgm:spPr/>
    </dgm:pt>
    <dgm:pt modelId="{75E4ACAD-AE75-4F7F-A10D-412094C2236A}" type="pres">
      <dgm:prSet presAssocID="{46B57130-2C2D-4E68-A4D8-F544BCF79592}" presName="childNode" presStyleLbl="node1" presStyleIdx="0" presStyleCnt="10">
        <dgm:presLayoutVars>
          <dgm:bulletEnabled val="1"/>
        </dgm:presLayoutVars>
      </dgm:prSet>
      <dgm:spPr/>
      <dgm:t>
        <a:bodyPr/>
        <a:lstStyle/>
        <a:p>
          <a:endParaRPr lang="zh-CN" altLang="en-US"/>
        </a:p>
      </dgm:t>
    </dgm:pt>
    <dgm:pt modelId="{615375C5-2A19-4A4F-9FFD-3B65A7298BBC}" type="pres">
      <dgm:prSet presAssocID="{46B57130-2C2D-4E68-A4D8-F544BCF79592}" presName="aSpace2" presStyleCnt="0"/>
      <dgm:spPr/>
    </dgm:pt>
    <dgm:pt modelId="{B1D97DE3-765B-44A0-837E-D6EC8AD63255}" type="pres">
      <dgm:prSet presAssocID="{730802B6-5B38-41C1-A5C8-25AA302B716C}" presName="childNode" presStyleLbl="node1" presStyleIdx="1" presStyleCnt="10">
        <dgm:presLayoutVars>
          <dgm:bulletEnabled val="1"/>
        </dgm:presLayoutVars>
      </dgm:prSet>
      <dgm:spPr/>
      <dgm:t>
        <a:bodyPr/>
        <a:lstStyle/>
        <a:p>
          <a:endParaRPr lang="zh-CN" altLang="en-US"/>
        </a:p>
      </dgm:t>
    </dgm:pt>
    <dgm:pt modelId="{715C1D9D-FA34-42E9-9870-BEAC1661820F}" type="pres">
      <dgm:prSet presAssocID="{730802B6-5B38-41C1-A5C8-25AA302B716C}" presName="aSpace2" presStyleCnt="0"/>
      <dgm:spPr/>
    </dgm:pt>
    <dgm:pt modelId="{DF28F160-3509-497B-AE0B-6DC0FCF16C69}" type="pres">
      <dgm:prSet presAssocID="{B721688D-E14E-457A-AD3F-A90B56905EE9}" presName="childNode" presStyleLbl="node1" presStyleIdx="2" presStyleCnt="10">
        <dgm:presLayoutVars>
          <dgm:bulletEnabled val="1"/>
        </dgm:presLayoutVars>
      </dgm:prSet>
      <dgm:spPr/>
      <dgm:t>
        <a:bodyPr/>
        <a:lstStyle/>
        <a:p>
          <a:endParaRPr lang="zh-CN" altLang="en-US"/>
        </a:p>
      </dgm:t>
    </dgm:pt>
    <dgm:pt modelId="{5E63B3E1-0D7E-40F8-AEF6-2E56E8980B86}" type="pres">
      <dgm:prSet presAssocID="{B721688D-E14E-457A-AD3F-A90B56905EE9}" presName="aSpace2" presStyleCnt="0"/>
      <dgm:spPr/>
    </dgm:pt>
    <dgm:pt modelId="{7501D22B-FC50-42DB-BDEF-8E5F97F3D339}" type="pres">
      <dgm:prSet presAssocID="{D7055484-9CD0-495E-9252-C11C7B4B9825}" presName="childNode" presStyleLbl="node1" presStyleIdx="3" presStyleCnt="10">
        <dgm:presLayoutVars>
          <dgm:bulletEnabled val="1"/>
        </dgm:presLayoutVars>
      </dgm:prSet>
      <dgm:spPr/>
      <dgm:t>
        <a:bodyPr/>
        <a:lstStyle/>
        <a:p>
          <a:endParaRPr lang="zh-CN" altLang="en-US"/>
        </a:p>
      </dgm:t>
    </dgm:pt>
    <dgm:pt modelId="{8C661B8B-B0B4-4C57-B09D-17E2F2EF96BF}" type="pres">
      <dgm:prSet presAssocID="{D7055484-9CD0-495E-9252-C11C7B4B9825}" presName="aSpace2" presStyleCnt="0"/>
      <dgm:spPr/>
    </dgm:pt>
    <dgm:pt modelId="{D4838643-F7C7-4847-B7E4-476EA89C04C6}" type="pres">
      <dgm:prSet presAssocID="{50A18727-0913-431F-95FE-B5DE9FAFA750}" presName="childNode" presStyleLbl="node1" presStyleIdx="4" presStyleCnt="10">
        <dgm:presLayoutVars>
          <dgm:bulletEnabled val="1"/>
        </dgm:presLayoutVars>
      </dgm:prSet>
      <dgm:spPr/>
    </dgm:pt>
    <dgm:pt modelId="{0786B0CE-77F5-4CF4-A9BF-96D3E11BAB43}" type="pres">
      <dgm:prSet presAssocID="{D881F33B-222B-41A2-A347-FE803A9F64FA}" presName="aSpace" presStyleCnt="0"/>
      <dgm:spPr/>
    </dgm:pt>
    <dgm:pt modelId="{03FCF449-B931-4AF2-86A6-D64DF583F1C4}" type="pres">
      <dgm:prSet presAssocID="{8DDF73DF-E3B0-4A25-ADB4-E4D61A256AAC}" presName="compNode" presStyleCnt="0"/>
      <dgm:spPr/>
    </dgm:pt>
    <dgm:pt modelId="{849E3353-F582-4000-8F60-EE1AE328A456}" type="pres">
      <dgm:prSet presAssocID="{8DDF73DF-E3B0-4A25-ADB4-E4D61A256AAC}" presName="aNode" presStyleLbl="bgShp" presStyleIdx="1" presStyleCnt="2"/>
      <dgm:spPr/>
      <dgm:t>
        <a:bodyPr/>
        <a:lstStyle/>
        <a:p>
          <a:endParaRPr lang="zh-CN" altLang="en-US"/>
        </a:p>
      </dgm:t>
    </dgm:pt>
    <dgm:pt modelId="{3F67237F-43E3-4804-8550-F803D79CE7EB}" type="pres">
      <dgm:prSet presAssocID="{8DDF73DF-E3B0-4A25-ADB4-E4D61A256AAC}" presName="textNode" presStyleCnt="0"/>
      <dgm:spPr/>
      <dgm:t>
        <a:bodyPr/>
        <a:lstStyle/>
        <a:p>
          <a:endParaRPr lang="zh-CN" altLang="en-US"/>
        </a:p>
      </dgm:t>
    </dgm:pt>
    <dgm:pt modelId="{64F340BA-8C4A-4C70-A586-CD0BD6B8F1D5}" type="pres">
      <dgm:prSet presAssocID="{8DDF73DF-E3B0-4A25-ADB4-E4D61A256AAC}" presName="compChildNode" presStyleCnt="0"/>
      <dgm:spPr/>
    </dgm:pt>
    <dgm:pt modelId="{47941C5D-D6BE-4826-9289-5D26D90DE577}" type="pres">
      <dgm:prSet presAssocID="{8DDF73DF-E3B0-4A25-ADB4-E4D61A256AAC}" presName="theInnerList" presStyleCnt="0"/>
      <dgm:spPr/>
    </dgm:pt>
    <dgm:pt modelId="{DDC9848D-AE7C-4AF9-BA92-FFD59576CC1F}" type="pres">
      <dgm:prSet presAssocID="{8D18F28F-55A1-4B3E-8659-C961DEA899CB}" presName="childNode" presStyleLbl="node1" presStyleIdx="5" presStyleCnt="10">
        <dgm:presLayoutVars>
          <dgm:bulletEnabled val="1"/>
        </dgm:presLayoutVars>
      </dgm:prSet>
      <dgm:spPr/>
      <dgm:t>
        <a:bodyPr/>
        <a:lstStyle/>
        <a:p>
          <a:endParaRPr lang="zh-CN" altLang="en-US"/>
        </a:p>
      </dgm:t>
    </dgm:pt>
    <dgm:pt modelId="{87908124-5112-4694-9CC7-4121C98F5458}" type="pres">
      <dgm:prSet presAssocID="{8D18F28F-55A1-4B3E-8659-C961DEA899CB}" presName="aSpace2" presStyleCnt="0"/>
      <dgm:spPr/>
    </dgm:pt>
    <dgm:pt modelId="{C9432F49-603A-4949-B012-475E97FA1D05}" type="pres">
      <dgm:prSet presAssocID="{BBA665A3-8742-4D26-85E8-8E50C6C6FF70}" presName="childNode" presStyleLbl="node1" presStyleIdx="6" presStyleCnt="10">
        <dgm:presLayoutVars>
          <dgm:bulletEnabled val="1"/>
        </dgm:presLayoutVars>
      </dgm:prSet>
      <dgm:spPr/>
      <dgm:t>
        <a:bodyPr/>
        <a:lstStyle/>
        <a:p>
          <a:endParaRPr lang="zh-CN" altLang="en-US"/>
        </a:p>
      </dgm:t>
    </dgm:pt>
    <dgm:pt modelId="{6C89D728-016B-47D8-91E4-DDE915095B11}" type="pres">
      <dgm:prSet presAssocID="{BBA665A3-8742-4D26-85E8-8E50C6C6FF70}" presName="aSpace2" presStyleCnt="0"/>
      <dgm:spPr/>
    </dgm:pt>
    <dgm:pt modelId="{6BAD7FB9-6750-44EE-BC47-3982F69D0CAC}" type="pres">
      <dgm:prSet presAssocID="{2A1C2532-A56D-42FA-B53A-019871CF8349}" presName="childNode" presStyleLbl="node1" presStyleIdx="7" presStyleCnt="10">
        <dgm:presLayoutVars>
          <dgm:bulletEnabled val="1"/>
        </dgm:presLayoutVars>
      </dgm:prSet>
      <dgm:spPr/>
      <dgm:t>
        <a:bodyPr/>
        <a:lstStyle/>
        <a:p>
          <a:endParaRPr lang="zh-CN" altLang="en-US"/>
        </a:p>
      </dgm:t>
    </dgm:pt>
    <dgm:pt modelId="{C7C9F47A-0562-45E4-8D87-8BE00315F62D}" type="pres">
      <dgm:prSet presAssocID="{2A1C2532-A56D-42FA-B53A-019871CF8349}" presName="aSpace2" presStyleCnt="0"/>
      <dgm:spPr/>
    </dgm:pt>
    <dgm:pt modelId="{04307948-F7BF-4795-9F82-EFC1D72E830D}" type="pres">
      <dgm:prSet presAssocID="{C8EEDBB0-03C6-45B5-9D18-65CB7C1E2142}" presName="childNode" presStyleLbl="node1" presStyleIdx="8" presStyleCnt="10">
        <dgm:presLayoutVars>
          <dgm:bulletEnabled val="1"/>
        </dgm:presLayoutVars>
      </dgm:prSet>
      <dgm:spPr/>
      <dgm:t>
        <a:bodyPr/>
        <a:lstStyle/>
        <a:p>
          <a:endParaRPr lang="zh-CN" altLang="en-US"/>
        </a:p>
      </dgm:t>
    </dgm:pt>
    <dgm:pt modelId="{0285D256-327E-4531-A424-8D322A10AAEE}" type="pres">
      <dgm:prSet presAssocID="{C8EEDBB0-03C6-45B5-9D18-65CB7C1E2142}" presName="aSpace2" presStyleCnt="0"/>
      <dgm:spPr/>
    </dgm:pt>
    <dgm:pt modelId="{81CCF0FD-353C-464E-AE72-66C45E3B88D4}" type="pres">
      <dgm:prSet presAssocID="{5F36EF61-A521-4B90-973D-76C7A5CFFEB6}" presName="childNode" presStyleLbl="node1" presStyleIdx="9" presStyleCnt="10">
        <dgm:presLayoutVars>
          <dgm:bulletEnabled val="1"/>
        </dgm:presLayoutVars>
      </dgm:prSet>
      <dgm:spPr/>
      <dgm:t>
        <a:bodyPr/>
        <a:lstStyle/>
        <a:p>
          <a:endParaRPr lang="zh-CN" altLang="en-US"/>
        </a:p>
      </dgm:t>
    </dgm:pt>
  </dgm:ptLst>
  <dgm:cxnLst>
    <dgm:cxn modelId="{4E68780F-F4BC-4411-853B-B9ABF79FCBC8}" srcId="{E7F52FAD-5333-466F-8C45-08B912A71A93}" destId="{D881F33B-222B-41A2-A347-FE803A9F64FA}" srcOrd="0" destOrd="0" parTransId="{0AF4EF12-4B08-40F1-8120-1BF4792C111A}" sibTransId="{C982E3D8-51AF-42A9-95BE-FF05A7B09DD2}"/>
    <dgm:cxn modelId="{D7C27988-B80C-4789-BB00-7CF57D43380A}" srcId="{D881F33B-222B-41A2-A347-FE803A9F64FA}" destId="{46B57130-2C2D-4E68-A4D8-F544BCF79592}" srcOrd="0" destOrd="0" parTransId="{4A485363-F4B6-44AF-9A39-9E4B342B13C7}" sibTransId="{76E03920-3080-426D-8464-C398079D86DE}"/>
    <dgm:cxn modelId="{365B483E-6A4C-42A7-ABA9-14E6AAFD4CFF}" srcId="{D881F33B-222B-41A2-A347-FE803A9F64FA}" destId="{730802B6-5B38-41C1-A5C8-25AA302B716C}" srcOrd="1" destOrd="0" parTransId="{E848012A-3353-4889-9858-40333C05C1EB}" sibTransId="{F4071292-D4F2-4940-AFA2-3571B53312B8}"/>
    <dgm:cxn modelId="{7CD6C2E1-1C47-45EE-BCEC-ED5CE34BD6AE}" srcId="{D881F33B-222B-41A2-A347-FE803A9F64FA}" destId="{B721688D-E14E-457A-AD3F-A90B56905EE9}" srcOrd="2" destOrd="0" parTransId="{74ED2B71-E5A3-4A7A-B426-AE2F43E113DE}" sibTransId="{68981C52-783C-459A-95E6-88ECE1A4CBF1}"/>
    <dgm:cxn modelId="{5BA9947D-B72D-4715-B23F-9A71D536B17B}" srcId="{D881F33B-222B-41A2-A347-FE803A9F64FA}" destId="{D7055484-9CD0-495E-9252-C11C7B4B9825}" srcOrd="3" destOrd="0" parTransId="{63F9048D-B224-4F27-A83D-89C5741EEA28}" sibTransId="{0DCE2F28-8FA1-4CA1-919F-79907C3ABFC7}"/>
    <dgm:cxn modelId="{21E8E550-4FCB-4E10-AB3C-BD124E11CD09}" srcId="{D881F33B-222B-41A2-A347-FE803A9F64FA}" destId="{50A18727-0913-431F-95FE-B5DE9FAFA750}" srcOrd="4" destOrd="0" parTransId="{94220BB6-A708-48E1-A93F-6B605237A2B8}" sibTransId="{6D6E44D2-5A29-4B28-9AE4-F1FF7C1A9D43}"/>
    <dgm:cxn modelId="{1AA6B717-76D8-42B8-B501-282D546C2AF7}" srcId="{E7F52FAD-5333-466F-8C45-08B912A71A93}" destId="{8DDF73DF-E3B0-4A25-ADB4-E4D61A256AAC}" srcOrd="1" destOrd="0" parTransId="{3E83E7A1-A473-4962-A66F-FA618E06FD0C}" sibTransId="{BF93600A-76B3-42AB-B77B-48DFA6808E2E}"/>
    <dgm:cxn modelId="{CFEAC4B9-43AA-4896-802D-F251AFE2422A}" srcId="{8DDF73DF-E3B0-4A25-ADB4-E4D61A256AAC}" destId="{8D18F28F-55A1-4B3E-8659-C961DEA899CB}" srcOrd="0" destOrd="1" parTransId="{FC79867C-081D-4FA2-B1EF-6CE67E182A2E}" sibTransId="{22FDDA28-5DB1-4E28-9633-709C0B803CEF}"/>
    <dgm:cxn modelId="{895F9CED-B3FD-4117-A9F1-4851513A7A4D}" srcId="{8DDF73DF-E3B0-4A25-ADB4-E4D61A256AAC}" destId="{BBA665A3-8742-4D26-85E8-8E50C6C6FF70}" srcOrd="1" destOrd="1" parTransId="{30272BB5-5A61-45DD-AA81-D284ACA2A221}" sibTransId="{4344D914-EC2C-4B19-9416-281AF1673241}"/>
    <dgm:cxn modelId="{03F6406B-7006-4E2E-BF3B-5004A02D88B3}" srcId="{8DDF73DF-E3B0-4A25-ADB4-E4D61A256AAC}" destId="{2A1C2532-A56D-42FA-B53A-019871CF8349}" srcOrd="2" destOrd="1" parTransId="{EFD2A97F-F555-46F6-B55F-294C9B550414}" sibTransId="{C7957922-C102-47A3-94C1-161AB8C6EB36}"/>
    <dgm:cxn modelId="{9A5D8438-9BA0-4996-8797-C02C8208963F}" srcId="{8DDF73DF-E3B0-4A25-ADB4-E4D61A256AAC}" destId="{C8EEDBB0-03C6-45B5-9D18-65CB7C1E2142}" srcOrd="3" destOrd="1" parTransId="{9323256F-4739-47FA-B5BF-67F4DC469638}" sibTransId="{6378AB70-9FC1-4AD3-A50E-4FD876451D57}"/>
    <dgm:cxn modelId="{5CBDA29E-7DEA-4C79-B84C-0C22020A7D01}" srcId="{8DDF73DF-E3B0-4A25-ADB4-E4D61A256AAC}" destId="{5F36EF61-A521-4B90-973D-76C7A5CFFEB6}" srcOrd="4" destOrd="1" parTransId="{6A7C7AE1-D2C8-49A2-A2EB-467E4EF143A3}" sibTransId="{B2867E27-78CB-412C-8090-970A7D9D2478}"/>
    <dgm:cxn modelId="{E6259F95-31CD-4D33-967E-78E5F6BA4AB8}" type="presOf" srcId="{E7F52FAD-5333-466F-8C45-08B912A71A93}" destId="{8BCA98D1-FB7B-4E1E-BA1C-719502883EF1}" srcOrd="0" destOrd="0" presId="urn:microsoft.com/office/officeart/2005/8/layout/lProcess2"/>
    <dgm:cxn modelId="{9C968381-5823-40F1-8780-DE5AB5ABC402}" type="presParOf" srcId="{8BCA98D1-FB7B-4E1E-BA1C-719502883EF1}" destId="{8E2DEDE2-65DF-42A2-9F73-D96DC7BFEC9D}" srcOrd="0" destOrd="0" presId="urn:microsoft.com/office/officeart/2005/8/layout/lProcess2"/>
    <dgm:cxn modelId="{1700C8A0-9A36-4F6E-9994-DC94A32BF50B}" type="presParOf" srcId="{8E2DEDE2-65DF-42A2-9F73-D96DC7BFEC9D}" destId="{0183359E-737A-40F4-A642-B80C371F5757}" srcOrd="0" destOrd="0" presId="urn:microsoft.com/office/officeart/2005/8/layout/lProcess2"/>
    <dgm:cxn modelId="{35780C2E-5ECB-4C13-AFA3-773E02059F60}" type="presOf" srcId="{D881F33B-222B-41A2-A347-FE803A9F64FA}" destId="{0183359E-737A-40F4-A642-B80C371F5757}" srcOrd="0" destOrd="0" presId="urn:microsoft.com/office/officeart/2005/8/layout/lProcess2"/>
    <dgm:cxn modelId="{D9E46311-7FF5-46F3-AA57-03563FD3066F}" type="presParOf" srcId="{8E2DEDE2-65DF-42A2-9F73-D96DC7BFEC9D}" destId="{10716BF0-4E07-4542-8396-9BB537207FCB}" srcOrd="1" destOrd="0" presId="urn:microsoft.com/office/officeart/2005/8/layout/lProcess2"/>
    <dgm:cxn modelId="{7024A343-EADD-4657-A835-B2648CCA69B3}" type="presOf" srcId="{D881F33B-222B-41A2-A347-FE803A9F64FA}" destId="{10716BF0-4E07-4542-8396-9BB537207FCB}" srcOrd="1" destOrd="0" presId="urn:microsoft.com/office/officeart/2005/8/layout/lProcess2"/>
    <dgm:cxn modelId="{5F5C85CA-028D-4F02-A313-DC557A5C5102}" type="presParOf" srcId="{8E2DEDE2-65DF-42A2-9F73-D96DC7BFEC9D}" destId="{BC0E5648-1123-4609-ABDB-B05A55459580}" srcOrd="2" destOrd="0" presId="urn:microsoft.com/office/officeart/2005/8/layout/lProcess2"/>
    <dgm:cxn modelId="{5CD6B72D-998C-4F14-A8D5-82080E115232}" type="presParOf" srcId="{BC0E5648-1123-4609-ABDB-B05A55459580}" destId="{B94C6C25-9908-49A7-9043-8B1EF3129EDB}" srcOrd="0" destOrd="2" presId="urn:microsoft.com/office/officeart/2005/8/layout/lProcess2"/>
    <dgm:cxn modelId="{9337CA61-073D-47C2-9A5B-1A4DD1B098A6}" type="presParOf" srcId="{B94C6C25-9908-49A7-9043-8B1EF3129EDB}" destId="{75E4ACAD-AE75-4F7F-A10D-412094C2236A}" srcOrd="0" destOrd="0" presId="urn:microsoft.com/office/officeart/2005/8/layout/lProcess2"/>
    <dgm:cxn modelId="{F3B9FFDF-0CD8-4238-85E0-EDD1CB97AD39}" type="presOf" srcId="{46B57130-2C2D-4E68-A4D8-F544BCF79592}" destId="{75E4ACAD-AE75-4F7F-A10D-412094C2236A}" srcOrd="0" destOrd="0" presId="urn:microsoft.com/office/officeart/2005/8/layout/lProcess2"/>
    <dgm:cxn modelId="{F727DCA1-E490-4804-AA77-23AFB2F1BF0B}" type="presParOf" srcId="{B94C6C25-9908-49A7-9043-8B1EF3129EDB}" destId="{615375C5-2A19-4A4F-9FFD-3B65A7298BBC}" srcOrd="1" destOrd="0" presId="urn:microsoft.com/office/officeart/2005/8/layout/lProcess2"/>
    <dgm:cxn modelId="{409CA134-2C49-4403-9053-FC95F2B7497C}" type="presParOf" srcId="{B94C6C25-9908-49A7-9043-8B1EF3129EDB}" destId="{B1D97DE3-765B-44A0-837E-D6EC8AD63255}" srcOrd="2" destOrd="0" presId="urn:microsoft.com/office/officeart/2005/8/layout/lProcess2"/>
    <dgm:cxn modelId="{BD370F09-356E-45F1-9D1F-23CD6E0B4DEE}" type="presOf" srcId="{730802B6-5B38-41C1-A5C8-25AA302B716C}" destId="{B1D97DE3-765B-44A0-837E-D6EC8AD63255}" srcOrd="0" destOrd="0" presId="urn:microsoft.com/office/officeart/2005/8/layout/lProcess2"/>
    <dgm:cxn modelId="{1E3B0C5E-32DB-4E44-8D58-C3851B846799}" type="presParOf" srcId="{B94C6C25-9908-49A7-9043-8B1EF3129EDB}" destId="{715C1D9D-FA34-42E9-9870-BEAC1661820F}" srcOrd="3" destOrd="0" presId="urn:microsoft.com/office/officeart/2005/8/layout/lProcess2"/>
    <dgm:cxn modelId="{EC02C282-886F-409A-A0FA-12312311F48C}" type="presParOf" srcId="{B94C6C25-9908-49A7-9043-8B1EF3129EDB}" destId="{DF28F160-3509-497B-AE0B-6DC0FCF16C69}" srcOrd="4" destOrd="0" presId="urn:microsoft.com/office/officeart/2005/8/layout/lProcess2"/>
    <dgm:cxn modelId="{C5BF1370-2B24-4B78-A23E-6E1F335C7493}" type="presOf" srcId="{B721688D-E14E-457A-AD3F-A90B56905EE9}" destId="{DF28F160-3509-497B-AE0B-6DC0FCF16C69}" srcOrd="0" destOrd="0" presId="urn:microsoft.com/office/officeart/2005/8/layout/lProcess2"/>
    <dgm:cxn modelId="{B73DC3FD-8C63-4FE7-883A-EFDDCA25F985}" type="presParOf" srcId="{B94C6C25-9908-49A7-9043-8B1EF3129EDB}" destId="{5E63B3E1-0D7E-40F8-AEF6-2E56E8980B86}" srcOrd="5" destOrd="0" presId="urn:microsoft.com/office/officeart/2005/8/layout/lProcess2"/>
    <dgm:cxn modelId="{13A11ADA-8F23-4ECF-8981-34D0A2C1E6EC}" type="presParOf" srcId="{B94C6C25-9908-49A7-9043-8B1EF3129EDB}" destId="{7501D22B-FC50-42DB-BDEF-8E5F97F3D339}" srcOrd="6" destOrd="0" presId="urn:microsoft.com/office/officeart/2005/8/layout/lProcess2"/>
    <dgm:cxn modelId="{BAD85103-3E68-4128-A565-D19A4C87A852}" type="presOf" srcId="{D7055484-9CD0-495E-9252-C11C7B4B9825}" destId="{7501D22B-FC50-42DB-BDEF-8E5F97F3D339}" srcOrd="0" destOrd="0" presId="urn:microsoft.com/office/officeart/2005/8/layout/lProcess2"/>
    <dgm:cxn modelId="{58A64C66-F7FE-42CC-A568-C5E90B5F3685}" type="presParOf" srcId="{B94C6C25-9908-49A7-9043-8B1EF3129EDB}" destId="{8C661B8B-B0B4-4C57-B09D-17E2F2EF96BF}" srcOrd="7" destOrd="0" presId="urn:microsoft.com/office/officeart/2005/8/layout/lProcess2"/>
    <dgm:cxn modelId="{DF4A0D28-7098-4689-B227-141E1A45B1B7}" type="presParOf" srcId="{B94C6C25-9908-49A7-9043-8B1EF3129EDB}" destId="{D4838643-F7C7-4847-B7E4-476EA89C04C6}" srcOrd="8" destOrd="0" presId="urn:microsoft.com/office/officeart/2005/8/layout/lProcess2"/>
    <dgm:cxn modelId="{EC59B726-768D-4298-BD95-3D4489995403}" type="presOf" srcId="{50A18727-0913-431F-95FE-B5DE9FAFA750}" destId="{D4838643-F7C7-4847-B7E4-476EA89C04C6}" srcOrd="0" destOrd="0" presId="urn:microsoft.com/office/officeart/2005/8/layout/lProcess2"/>
    <dgm:cxn modelId="{38FCCAD2-675D-4C56-99D0-A2BD8B3D215A}" type="presParOf" srcId="{8BCA98D1-FB7B-4E1E-BA1C-719502883EF1}" destId="{0786B0CE-77F5-4CF4-A9BF-96D3E11BAB43}" srcOrd="1" destOrd="0" presId="urn:microsoft.com/office/officeart/2005/8/layout/lProcess2"/>
    <dgm:cxn modelId="{F8F465DC-3F10-4CFB-B46B-2671C6B173B3}" type="presParOf" srcId="{8BCA98D1-FB7B-4E1E-BA1C-719502883EF1}" destId="{03FCF449-B931-4AF2-86A6-D64DF583F1C4}" srcOrd="2" destOrd="0" presId="urn:microsoft.com/office/officeart/2005/8/layout/lProcess2"/>
    <dgm:cxn modelId="{F20DD68E-A0A2-4EAB-9BB2-F843B5C3E99B}" type="presParOf" srcId="{03FCF449-B931-4AF2-86A6-D64DF583F1C4}" destId="{849E3353-F582-4000-8F60-EE1AE328A456}" srcOrd="0" destOrd="2" presId="urn:microsoft.com/office/officeart/2005/8/layout/lProcess2"/>
    <dgm:cxn modelId="{39D750AC-FFE4-41E7-8AED-E9F0FB3A355C}" type="presOf" srcId="{8DDF73DF-E3B0-4A25-ADB4-E4D61A256AAC}" destId="{849E3353-F582-4000-8F60-EE1AE328A456}" srcOrd="0" destOrd="0" presId="urn:microsoft.com/office/officeart/2005/8/layout/lProcess2"/>
    <dgm:cxn modelId="{0CDA0A1C-4DB8-4867-A02B-3A9BBEB51C68}" type="presParOf" srcId="{03FCF449-B931-4AF2-86A6-D64DF583F1C4}" destId="{3F67237F-43E3-4804-8550-F803D79CE7EB}" srcOrd="1" destOrd="2" presId="urn:microsoft.com/office/officeart/2005/8/layout/lProcess2"/>
    <dgm:cxn modelId="{6E642EC1-1E8D-433F-9E2C-D1E65C0F1185}" type="presOf" srcId="{8DDF73DF-E3B0-4A25-ADB4-E4D61A256AAC}" destId="{3F67237F-43E3-4804-8550-F803D79CE7EB}" srcOrd="1" destOrd="0" presId="urn:microsoft.com/office/officeart/2005/8/layout/lProcess2"/>
    <dgm:cxn modelId="{04D94420-C07F-428C-8035-8688474457C5}" type="presParOf" srcId="{03FCF449-B931-4AF2-86A6-D64DF583F1C4}" destId="{64F340BA-8C4A-4C70-A586-CD0BD6B8F1D5}" srcOrd="2" destOrd="2" presId="urn:microsoft.com/office/officeart/2005/8/layout/lProcess2"/>
    <dgm:cxn modelId="{BB6B80D3-9D35-4F73-A871-0D1E746BB281}" type="presParOf" srcId="{64F340BA-8C4A-4C70-A586-CD0BD6B8F1D5}" destId="{47941C5D-D6BE-4826-9289-5D26D90DE577}" srcOrd="0" destOrd="2" presId="urn:microsoft.com/office/officeart/2005/8/layout/lProcess2"/>
    <dgm:cxn modelId="{B3316E20-4DD3-411A-AC97-5823EA6758C2}" type="presParOf" srcId="{47941C5D-D6BE-4826-9289-5D26D90DE577}" destId="{DDC9848D-AE7C-4AF9-BA92-FFD59576CC1F}" srcOrd="0" destOrd="0" presId="urn:microsoft.com/office/officeart/2005/8/layout/lProcess2"/>
    <dgm:cxn modelId="{C041D034-4BEC-482A-B39A-7B6F66467858}" type="presOf" srcId="{8D18F28F-55A1-4B3E-8659-C961DEA899CB}" destId="{DDC9848D-AE7C-4AF9-BA92-FFD59576CC1F}" srcOrd="0" destOrd="0" presId="urn:microsoft.com/office/officeart/2005/8/layout/lProcess2"/>
    <dgm:cxn modelId="{1B4F14F6-9B6E-4731-8BFB-079C684E2585}" type="presParOf" srcId="{47941C5D-D6BE-4826-9289-5D26D90DE577}" destId="{87908124-5112-4694-9CC7-4121C98F5458}" srcOrd="1" destOrd="0" presId="urn:microsoft.com/office/officeart/2005/8/layout/lProcess2"/>
    <dgm:cxn modelId="{919C97E2-114E-4AF4-ACE1-A3192B46161C}" type="presParOf" srcId="{47941C5D-D6BE-4826-9289-5D26D90DE577}" destId="{C9432F49-603A-4949-B012-475E97FA1D05}" srcOrd="2" destOrd="0" presId="urn:microsoft.com/office/officeart/2005/8/layout/lProcess2"/>
    <dgm:cxn modelId="{C7C6504B-F998-4DA6-8339-9ED82E88F0C2}" type="presOf" srcId="{BBA665A3-8742-4D26-85E8-8E50C6C6FF70}" destId="{C9432F49-603A-4949-B012-475E97FA1D05}" srcOrd="0" destOrd="0" presId="urn:microsoft.com/office/officeart/2005/8/layout/lProcess2"/>
    <dgm:cxn modelId="{3F801494-C27B-4B27-BDD2-AE7864D0DEEB}" type="presParOf" srcId="{47941C5D-D6BE-4826-9289-5D26D90DE577}" destId="{6C89D728-016B-47D8-91E4-DDE915095B11}" srcOrd="3" destOrd="0" presId="urn:microsoft.com/office/officeart/2005/8/layout/lProcess2"/>
    <dgm:cxn modelId="{B585B0CD-85D8-4384-943F-D9B3AAAF3D39}" type="presParOf" srcId="{47941C5D-D6BE-4826-9289-5D26D90DE577}" destId="{6BAD7FB9-6750-44EE-BC47-3982F69D0CAC}" srcOrd="4" destOrd="0" presId="urn:microsoft.com/office/officeart/2005/8/layout/lProcess2"/>
    <dgm:cxn modelId="{924CF856-470F-49B4-B409-A17A42854766}" type="presOf" srcId="{2A1C2532-A56D-42FA-B53A-019871CF8349}" destId="{6BAD7FB9-6750-44EE-BC47-3982F69D0CAC}" srcOrd="0" destOrd="0" presId="urn:microsoft.com/office/officeart/2005/8/layout/lProcess2"/>
    <dgm:cxn modelId="{D68C697C-606F-4A76-A26B-1B2E9BF79126}" type="presParOf" srcId="{47941C5D-D6BE-4826-9289-5D26D90DE577}" destId="{C7C9F47A-0562-45E4-8D87-8BE00315F62D}" srcOrd="5" destOrd="0" presId="urn:microsoft.com/office/officeart/2005/8/layout/lProcess2"/>
    <dgm:cxn modelId="{469DE178-CAF0-4EF8-9CC7-35437B2C68A7}" type="presParOf" srcId="{47941C5D-D6BE-4826-9289-5D26D90DE577}" destId="{04307948-F7BF-4795-9F82-EFC1D72E830D}" srcOrd="6" destOrd="0" presId="urn:microsoft.com/office/officeart/2005/8/layout/lProcess2"/>
    <dgm:cxn modelId="{4C1EE955-9789-435D-B384-22E265CB568B}" type="presOf" srcId="{C8EEDBB0-03C6-45B5-9D18-65CB7C1E2142}" destId="{04307948-F7BF-4795-9F82-EFC1D72E830D}" srcOrd="0" destOrd="0" presId="urn:microsoft.com/office/officeart/2005/8/layout/lProcess2"/>
    <dgm:cxn modelId="{72FF6B15-AF54-4A7B-AFF9-50F1AA34A14E}" type="presParOf" srcId="{47941C5D-D6BE-4826-9289-5D26D90DE577}" destId="{0285D256-327E-4531-A424-8D322A10AAEE}" srcOrd="7" destOrd="0" presId="urn:microsoft.com/office/officeart/2005/8/layout/lProcess2"/>
    <dgm:cxn modelId="{8AF111BE-6C90-4F89-915D-81F53F3405BC}" type="presParOf" srcId="{47941C5D-D6BE-4826-9289-5D26D90DE577}" destId="{81CCF0FD-353C-464E-AE72-66C45E3B88D4}" srcOrd="8" destOrd="0" presId="urn:microsoft.com/office/officeart/2005/8/layout/lProcess2"/>
    <dgm:cxn modelId="{A693A4B1-244F-4625-B64E-AE33B15D13B0}" type="presOf" srcId="{5F36EF61-A521-4B90-973D-76C7A5CFFEB6}" destId="{81CCF0FD-353C-464E-AE72-66C45E3B88D4}" srcOrd="0" destOrd="0" presId="urn:microsoft.com/office/officeart/2005/8/layout/lProcess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84A102-5109-4A6A-9517-D243C1BE9A8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3465A91D-4486-470F-91D9-B26B78E4FD12}">
      <dgm:prSet phldr="0" custT="0"/>
      <dgm:spPr/>
      <dgm:t>
        <a:bodyPr vert="horz" wrap="square"/>
        <a:p>
          <a:pPr rtl="0">
            <a:lnSpc>
              <a:spcPct val="100000"/>
            </a:lnSpc>
            <a:spcBef>
              <a:spcPct val="0"/>
            </a:spcBef>
            <a:spcAft>
              <a:spcPct val="35000"/>
            </a:spcAft>
          </a:pPr>
          <a:r>
            <a:rPr lang="zh-CN" dirty="0" smtClean="0">
              <a:latin typeface="华文中宋" panose="02010600040101010101" pitchFamily="2" charset="-122"/>
              <a:ea typeface="华文中宋" panose="02010600040101010101" pitchFamily="2" charset="-122"/>
            </a:rPr>
            <a:t>（一）</a:t>
          </a:r>
          <a:r>
            <a:rPr lang="zh-CN" dirty="0" smtClean="0">
              <a:latin typeface="华文中宋" panose="02010600040101010101" pitchFamily="2" charset="-122"/>
              <a:ea typeface="华文中宋" panose="02010600040101010101" pitchFamily="2" charset="-122"/>
            </a:rPr>
            <a:t>形成稳定自我，增强适应能力</a:t>
          </a:r>
          <a:r>
            <a:rPr lang="zh-CN" dirty="0" smtClean="0">
              <a:latin typeface="华文中宋" panose="02010600040101010101" pitchFamily="2" charset="-122"/>
              <a:ea typeface="华文中宋" panose="02010600040101010101" pitchFamily="2" charset="-122"/>
            </a:rPr>
            <a:t/>
          </a:r>
          <a:endParaRPr lang="zh-CN" dirty="0" smtClean="0">
            <a:latin typeface="华文中宋" panose="02010600040101010101" pitchFamily="2" charset="-122"/>
            <a:ea typeface="华文中宋" panose="02010600040101010101" pitchFamily="2" charset="-122"/>
          </a:endParaRPr>
        </a:p>
      </dgm:t>
    </dgm:pt>
    <dgm:pt modelId="{120696E5-40D5-4CA6-87E8-4C35C62E0F4D}" cxnId="{9F2C81B7-D8A4-4911-8AB6-A9E62F37F654}" type="parTrans">
      <dgm:prSet/>
      <dgm:spPr/>
      <dgm:t>
        <a:bodyPr/>
        <a:lstStyle/>
        <a:p>
          <a:endParaRPr lang="zh-CN" altLang="en-US"/>
        </a:p>
      </dgm:t>
    </dgm:pt>
    <dgm:pt modelId="{14F694B2-744D-4219-BCEF-D8CF54F5F656}" cxnId="{9F2C81B7-D8A4-4911-8AB6-A9E62F37F654}" type="sibTrans">
      <dgm:prSet/>
      <dgm:spPr/>
      <dgm:t>
        <a:bodyPr/>
        <a:lstStyle/>
        <a:p>
          <a:endParaRPr lang="zh-CN" altLang="en-US"/>
        </a:p>
      </dgm:t>
    </dgm:pt>
    <dgm:pt modelId="{F496E6F3-C590-4E86-826C-240344FAD3A2}">
      <dgm:prSet phldr="0" custT="0"/>
      <dgm:spPr/>
      <dgm:t>
        <a:bodyPr vert="horz" wrap="square"/>
        <a:p>
          <a:pPr rtl="0">
            <a:lnSpc>
              <a:spcPct val="100000"/>
            </a:lnSpc>
            <a:spcBef>
              <a:spcPct val="0"/>
            </a:spcBef>
            <a:spcAft>
              <a:spcPct val="20000"/>
            </a:spcAft>
          </a:pPr>
          <a:r>
            <a:rPr lang="zh-CN" dirty="0" smtClean="0">
              <a:latin typeface="华文中宋" panose="02010600040101010101" pitchFamily="2" charset="-122"/>
              <a:ea typeface="华文中宋" panose="02010600040101010101" pitchFamily="2" charset="-122"/>
            </a:rPr>
            <a:t>完善自我认知、建立身份认同、发展独立性以及形成个人价值观，为正式进入社会、适应各种环境、独立生存打下坚实基础。</a:t>
          </a:r>
          <a:r>
            <a:rPr lang="zh-CN" dirty="0">
              <a:latin typeface="华文中宋" panose="02010600040101010101" pitchFamily="2" charset="-122"/>
              <a:ea typeface="华文中宋" panose="02010600040101010101" pitchFamily="2" charset="-122"/>
            </a:rPr>
            <a:t/>
          </a:r>
          <a:endParaRPr lang="zh-CN" dirty="0">
            <a:latin typeface="华文中宋" panose="02010600040101010101" pitchFamily="2" charset="-122"/>
            <a:ea typeface="华文中宋" panose="02010600040101010101" pitchFamily="2" charset="-122"/>
          </a:endParaRPr>
        </a:p>
      </dgm:t>
    </dgm:pt>
    <dgm:pt modelId="{B24FD44F-7D4C-4267-9820-A887495D1078}" cxnId="{B91001F4-C4D1-4E49-BC3F-494E570AE4A2}" type="parTrans">
      <dgm:prSet/>
      <dgm:spPr/>
      <dgm:t>
        <a:bodyPr/>
        <a:lstStyle/>
        <a:p>
          <a:endParaRPr lang="zh-CN" altLang="en-US"/>
        </a:p>
      </dgm:t>
    </dgm:pt>
    <dgm:pt modelId="{7448D058-8418-4AC5-BD99-9686CFFD4BD5}" cxnId="{B91001F4-C4D1-4E49-BC3F-494E570AE4A2}" type="sibTrans">
      <dgm:prSet/>
      <dgm:spPr/>
      <dgm:t>
        <a:bodyPr/>
        <a:lstStyle/>
        <a:p>
          <a:endParaRPr lang="zh-CN" altLang="en-US"/>
        </a:p>
      </dgm:t>
    </dgm:pt>
    <dgm:pt modelId="{7D38CBEF-B3FD-4A78-B15F-5B56EC724236}">
      <dgm:prSet phldr="0" custT="0"/>
      <dgm:spPr/>
      <dgm:t>
        <a:bodyPr vert="horz" wrap="square"/>
        <a:p>
          <a:pPr rtl="0">
            <a:lnSpc>
              <a:spcPct val="100000"/>
            </a:lnSpc>
            <a:spcBef>
              <a:spcPct val="0"/>
            </a:spcBef>
            <a:spcAft>
              <a:spcPct val="35000"/>
            </a:spcAft>
          </a:pPr>
          <a:r>
            <a:rPr lang="zh-CN" dirty="0" smtClean="0">
              <a:latin typeface="华文中宋" panose="02010600040101010101" pitchFamily="2" charset="-122"/>
              <a:ea typeface="华文中宋" panose="02010600040101010101" pitchFamily="2" charset="-122"/>
            </a:rPr>
            <a:t>（二）</a:t>
          </a:r>
          <a:r>
            <a:rPr lang="zh-CN" dirty="0" smtClean="0">
              <a:latin typeface="华文中宋" panose="02010600040101010101" pitchFamily="2" charset="-122"/>
              <a:ea typeface="华文中宋" panose="02010600040101010101" pitchFamily="2" charset="-122"/>
            </a:rPr>
            <a:t>打牢素质基础，发展兴趣爱好</a:t>
          </a:r>
          <a:r>
            <a:rPr lang="zh-CN" dirty="0" smtClean="0">
              <a:latin typeface="华文中宋" panose="02010600040101010101" pitchFamily="2" charset="-122"/>
              <a:ea typeface="华文中宋" panose="02010600040101010101" pitchFamily="2" charset="-122"/>
            </a:rPr>
            <a:t/>
          </a:r>
          <a:endParaRPr lang="zh-CN" dirty="0" smtClean="0">
            <a:latin typeface="华文中宋" panose="02010600040101010101" pitchFamily="2" charset="-122"/>
            <a:ea typeface="华文中宋" panose="02010600040101010101" pitchFamily="2" charset="-122"/>
          </a:endParaRPr>
        </a:p>
      </dgm:t>
    </dgm:pt>
    <dgm:pt modelId="{339607F9-E891-46BC-A9CD-2267D39CD28F}" cxnId="{F2C109F2-0151-40E0-A72A-8D7642068C42}" type="parTrans">
      <dgm:prSet/>
      <dgm:spPr/>
      <dgm:t>
        <a:bodyPr/>
        <a:lstStyle/>
        <a:p>
          <a:endParaRPr lang="zh-CN" altLang="en-US"/>
        </a:p>
      </dgm:t>
    </dgm:pt>
    <dgm:pt modelId="{4AEEF869-03D9-4E55-BCDF-937356D495E3}" cxnId="{F2C109F2-0151-40E0-A72A-8D7642068C42}" type="sibTrans">
      <dgm:prSet/>
      <dgm:spPr/>
      <dgm:t>
        <a:bodyPr/>
        <a:lstStyle/>
        <a:p>
          <a:endParaRPr lang="zh-CN" altLang="en-US"/>
        </a:p>
      </dgm:t>
    </dgm:pt>
    <dgm:pt modelId="{7F3DD493-19FE-4F8F-A308-F34235758FC6}">
      <dgm:prSet phldr="0" custT="0"/>
      <dgm:spPr/>
      <dgm:t>
        <a:bodyPr vert="horz" wrap="square"/>
        <a:p>
          <a:pPr rtl="0">
            <a:lnSpc>
              <a:spcPct val="100000"/>
            </a:lnSpc>
            <a:spcBef>
              <a:spcPct val="0"/>
            </a:spcBef>
            <a:spcAft>
              <a:spcPct val="20000"/>
            </a:spcAft>
          </a:pPr>
          <a:r>
            <a:rPr lang="zh-CN" dirty="0">
              <a:latin typeface="华文中宋" panose="02010600040101010101" pitchFamily="2" charset="-122"/>
              <a:ea typeface="华文中宋" panose="02010600040101010101" pitchFamily="2" charset="-122"/>
            </a:rPr>
            <a:t>只有具备多方面的素质和能力，才能游刃有余地应对未来生活中各方面的竞争和挑战。</a:t>
          </a:r>
          <a:r>
            <a:rPr lang="zh-CN" dirty="0">
              <a:latin typeface="华文中宋" panose="02010600040101010101" pitchFamily="2" charset="-122"/>
              <a:ea typeface="华文中宋" panose="02010600040101010101" pitchFamily="2" charset="-122"/>
            </a:rPr>
            <a:t/>
          </a:r>
          <a:endParaRPr lang="zh-CN" dirty="0">
            <a:latin typeface="华文中宋" panose="02010600040101010101" pitchFamily="2" charset="-122"/>
            <a:ea typeface="华文中宋" panose="02010600040101010101" pitchFamily="2" charset="-122"/>
          </a:endParaRPr>
        </a:p>
      </dgm:t>
    </dgm:pt>
    <dgm:pt modelId="{1B0E6600-5A97-4298-AAB5-EED462615118}" cxnId="{F7B97CC8-FB37-466D-991E-FCBB9EF82A1E}" type="parTrans">
      <dgm:prSet/>
      <dgm:spPr/>
      <dgm:t>
        <a:bodyPr/>
        <a:lstStyle/>
        <a:p>
          <a:endParaRPr lang="zh-CN" altLang="en-US"/>
        </a:p>
      </dgm:t>
    </dgm:pt>
    <dgm:pt modelId="{CBA1DB2C-03CC-4E7C-9150-B552093A50FE}" cxnId="{F7B97CC8-FB37-466D-991E-FCBB9EF82A1E}" type="sibTrans">
      <dgm:prSet/>
      <dgm:spPr/>
      <dgm:t>
        <a:bodyPr/>
        <a:lstStyle/>
        <a:p>
          <a:endParaRPr lang="zh-CN" altLang="en-US"/>
        </a:p>
      </dgm:t>
    </dgm:pt>
    <dgm:pt modelId="{B4325E85-D637-4DF7-B6EC-49FB03C89C26}">
      <dgm:prSet phldr="0" custT="0"/>
      <dgm:spPr/>
      <dgm:t>
        <a:bodyPr vert="horz" wrap="square"/>
        <a:p>
          <a:pPr rtl="0">
            <a:lnSpc>
              <a:spcPct val="100000"/>
            </a:lnSpc>
            <a:spcBef>
              <a:spcPct val="0"/>
            </a:spcBef>
            <a:spcAft>
              <a:spcPct val="35000"/>
            </a:spcAft>
          </a:pPr>
          <a:r>
            <a:rPr lang="zh-CN" dirty="0" smtClean="0">
              <a:latin typeface="华文中宋" panose="02010600040101010101" pitchFamily="2" charset="-122"/>
              <a:ea typeface="华文中宋" panose="02010600040101010101" pitchFamily="2" charset="-122"/>
            </a:rPr>
            <a:t>（三）</a:t>
          </a:r>
          <a:r>
            <a:rPr lang="zh-CN" dirty="0" smtClean="0">
              <a:latin typeface="华文中宋" panose="02010600040101010101" pitchFamily="2" charset="-122"/>
              <a:ea typeface="华文中宋" panose="02010600040101010101" pitchFamily="2" charset="-122"/>
            </a:rPr>
            <a:t>发展社会意识，培育家国情怀</a:t>
          </a:r>
          <a:r>
            <a:rPr lang="zh-CN" dirty="0" smtClean="0">
              <a:latin typeface="华文中宋" panose="02010600040101010101" pitchFamily="2" charset="-122"/>
              <a:ea typeface="华文中宋" panose="02010600040101010101" pitchFamily="2" charset="-122"/>
            </a:rPr>
            <a:t/>
          </a:r>
          <a:endParaRPr lang="zh-CN" dirty="0" smtClean="0">
            <a:latin typeface="华文中宋" panose="02010600040101010101" pitchFamily="2" charset="-122"/>
            <a:ea typeface="华文中宋" panose="02010600040101010101" pitchFamily="2" charset="-122"/>
          </a:endParaRPr>
        </a:p>
      </dgm:t>
    </dgm:pt>
    <dgm:pt modelId="{49EA668A-16DF-464C-BF03-741498C7AA6F}" cxnId="{B44D96E7-7D6A-4D38-81C4-F6EE383D8572}" type="parTrans">
      <dgm:prSet/>
      <dgm:spPr/>
      <dgm:t>
        <a:bodyPr/>
        <a:lstStyle/>
        <a:p>
          <a:endParaRPr lang="zh-CN" altLang="en-US"/>
        </a:p>
      </dgm:t>
    </dgm:pt>
    <dgm:pt modelId="{644AC2FB-1E15-4A88-8BE4-997F2783BC1F}" cxnId="{B44D96E7-7D6A-4D38-81C4-F6EE383D8572}" type="sibTrans">
      <dgm:prSet/>
      <dgm:spPr/>
      <dgm:t>
        <a:bodyPr/>
        <a:lstStyle/>
        <a:p>
          <a:endParaRPr lang="zh-CN" altLang="en-US"/>
        </a:p>
      </dgm:t>
    </dgm:pt>
    <dgm:pt modelId="{1B82D8A7-21D2-4A73-88EB-C7E8D4F75B05}">
      <dgm:prSet phldr="0" custT="0"/>
      <dgm:spPr/>
      <dgm:t>
        <a:bodyPr vert="horz" wrap="square"/>
        <a:p>
          <a:pPr rtl="0">
            <a:lnSpc>
              <a:spcPct val="100000"/>
            </a:lnSpc>
            <a:spcBef>
              <a:spcPct val="0"/>
            </a:spcBef>
            <a:spcAft>
              <a:spcPct val="20000"/>
            </a:spcAft>
          </a:pPr>
          <a:r>
            <a:rPr lang="zh-CN" dirty="0" smtClean="0">
              <a:latin typeface="华文中宋" panose="02010600040101010101" pitchFamily="2" charset="-122"/>
              <a:ea typeface="华文中宋" panose="02010600040101010101" pitchFamily="2" charset="-122"/>
            </a:rPr>
            <a:t>青年大学生</a:t>
          </a:r>
          <a:r>
            <a:rPr lang="zh-CN" dirty="0" smtClean="0">
              <a:latin typeface="华文中宋" panose="02010600040101010101" pitchFamily="2" charset="-122"/>
              <a:ea typeface="华文中宋" panose="02010600040101010101" pitchFamily="2" charset="-122"/>
            </a:rPr>
            <a:t>只有</a:t>
          </a:r>
          <a:r>
            <a:rPr lang="zh-CN" dirty="0" smtClean="0">
              <a:latin typeface="华文中宋" panose="02010600040101010101" pitchFamily="2" charset="-122"/>
              <a:ea typeface="华文中宋" panose="02010600040101010101" pitchFamily="2" charset="-122"/>
            </a:rPr>
            <a:t>学好知识，打好基础，增长才干，才能为中华民族伟大复兴贡献智慧和力量。</a:t>
          </a:r>
          <a:r>
            <a:rPr lang="zh-CN" dirty="0" smtClean="0">
              <a:latin typeface="华文中宋" panose="02010600040101010101" pitchFamily="2" charset="-122"/>
              <a:ea typeface="华文中宋" panose="02010600040101010101" pitchFamily="2" charset="-122"/>
            </a:rPr>
            <a:t/>
          </a:r>
          <a:endParaRPr lang="zh-CN" dirty="0" smtClean="0">
            <a:latin typeface="华文中宋" panose="02010600040101010101" pitchFamily="2" charset="-122"/>
            <a:ea typeface="华文中宋" panose="02010600040101010101" pitchFamily="2" charset="-122"/>
          </a:endParaRPr>
        </a:p>
      </dgm:t>
    </dgm:pt>
    <dgm:pt modelId="{FD484CA7-EA8E-4EB7-BDDE-D033EDF23E41}" cxnId="{C5420FCA-CBED-49A6-AFE7-446EECE23D7E}" type="parTrans">
      <dgm:prSet/>
      <dgm:spPr/>
      <dgm:t>
        <a:bodyPr/>
        <a:lstStyle/>
        <a:p>
          <a:endParaRPr lang="zh-CN" altLang="en-US"/>
        </a:p>
      </dgm:t>
    </dgm:pt>
    <dgm:pt modelId="{7EE2FB7E-86B8-48DA-AC05-3C4EE6F77076}" cxnId="{C5420FCA-CBED-49A6-AFE7-446EECE23D7E}" type="sibTrans">
      <dgm:prSet/>
      <dgm:spPr/>
      <dgm:t>
        <a:bodyPr/>
        <a:lstStyle/>
        <a:p>
          <a:endParaRPr lang="zh-CN" altLang="en-US"/>
        </a:p>
      </dgm:t>
    </dgm:pt>
    <dgm:pt modelId="{6A0CE43B-EDC5-477A-8D53-D59F879281B0}" type="pres">
      <dgm:prSet presAssocID="{0584A102-5109-4A6A-9517-D243C1BE9A81}" presName="linear" presStyleCnt="0">
        <dgm:presLayoutVars>
          <dgm:animLvl val="lvl"/>
          <dgm:resizeHandles val="exact"/>
        </dgm:presLayoutVars>
      </dgm:prSet>
      <dgm:spPr/>
      <dgm:t>
        <a:bodyPr/>
        <a:lstStyle/>
        <a:p>
          <a:endParaRPr lang="zh-CN" altLang="en-US"/>
        </a:p>
      </dgm:t>
    </dgm:pt>
    <dgm:pt modelId="{618A74B5-7652-4FAB-AAED-C0F45D199F8C}" type="pres">
      <dgm:prSet presAssocID="{3465A91D-4486-470F-91D9-B26B78E4FD12}" presName="parentText" presStyleLbl="node1" presStyleIdx="0" presStyleCnt="3">
        <dgm:presLayoutVars>
          <dgm:chMax val="0"/>
          <dgm:bulletEnabled val="1"/>
        </dgm:presLayoutVars>
      </dgm:prSet>
      <dgm:spPr/>
      <dgm:t>
        <a:bodyPr/>
        <a:lstStyle/>
        <a:p>
          <a:endParaRPr lang="zh-CN" altLang="en-US"/>
        </a:p>
      </dgm:t>
    </dgm:pt>
    <dgm:pt modelId="{AC790FA6-E1EB-4F91-9C5F-1656C50C148B}" type="pres">
      <dgm:prSet presAssocID="{3465A91D-4486-470F-91D9-B26B78E4FD12}" presName="childText" presStyleLbl="revTx" presStyleIdx="0" presStyleCnt="3">
        <dgm:presLayoutVars>
          <dgm:bulletEnabled val="1"/>
        </dgm:presLayoutVars>
      </dgm:prSet>
      <dgm:spPr/>
      <dgm:t>
        <a:bodyPr/>
        <a:lstStyle/>
        <a:p>
          <a:endParaRPr lang="zh-CN" altLang="en-US"/>
        </a:p>
      </dgm:t>
    </dgm:pt>
    <dgm:pt modelId="{0FE2B96F-5842-4F98-AF87-541769473311}" type="pres">
      <dgm:prSet presAssocID="{7D38CBEF-B3FD-4A78-B15F-5B56EC724236}" presName="parentText" presStyleLbl="node1" presStyleIdx="1" presStyleCnt="3">
        <dgm:presLayoutVars>
          <dgm:chMax val="0"/>
          <dgm:bulletEnabled val="1"/>
        </dgm:presLayoutVars>
      </dgm:prSet>
      <dgm:spPr/>
      <dgm:t>
        <a:bodyPr/>
        <a:lstStyle/>
        <a:p>
          <a:endParaRPr lang="zh-CN" altLang="en-US"/>
        </a:p>
      </dgm:t>
    </dgm:pt>
    <dgm:pt modelId="{403AF0FB-2D24-4438-A07E-E1EB00CF8356}" type="pres">
      <dgm:prSet presAssocID="{7D38CBEF-B3FD-4A78-B15F-5B56EC724236}" presName="childText" presStyleLbl="revTx" presStyleIdx="1" presStyleCnt="3">
        <dgm:presLayoutVars>
          <dgm:bulletEnabled val="1"/>
        </dgm:presLayoutVars>
      </dgm:prSet>
      <dgm:spPr/>
      <dgm:t>
        <a:bodyPr/>
        <a:lstStyle/>
        <a:p>
          <a:endParaRPr lang="zh-CN" altLang="en-US"/>
        </a:p>
      </dgm:t>
    </dgm:pt>
    <dgm:pt modelId="{398B7AAE-B624-4FA4-9FAB-1F697A2DF2B3}" type="pres">
      <dgm:prSet presAssocID="{B4325E85-D637-4DF7-B6EC-49FB03C89C26}" presName="parentText" presStyleLbl="node1" presStyleIdx="2" presStyleCnt="3">
        <dgm:presLayoutVars>
          <dgm:chMax val="0"/>
          <dgm:bulletEnabled val="1"/>
        </dgm:presLayoutVars>
      </dgm:prSet>
      <dgm:spPr/>
      <dgm:t>
        <a:bodyPr/>
        <a:lstStyle/>
        <a:p>
          <a:endParaRPr lang="zh-CN" altLang="en-US"/>
        </a:p>
      </dgm:t>
    </dgm:pt>
    <dgm:pt modelId="{BB43E3E9-0DFA-4E78-B6B1-0CBD4AEB09C3}" type="pres">
      <dgm:prSet presAssocID="{B4325E85-D637-4DF7-B6EC-49FB03C89C26}" presName="childText" presStyleLbl="revTx" presStyleIdx="2" presStyleCnt="3">
        <dgm:presLayoutVars>
          <dgm:bulletEnabled val="1"/>
        </dgm:presLayoutVars>
      </dgm:prSet>
      <dgm:spPr/>
      <dgm:t>
        <a:bodyPr/>
        <a:lstStyle/>
        <a:p>
          <a:endParaRPr lang="zh-CN" altLang="en-US"/>
        </a:p>
      </dgm:t>
    </dgm:pt>
  </dgm:ptLst>
  <dgm:cxnLst>
    <dgm:cxn modelId="{9F2C81B7-D8A4-4911-8AB6-A9E62F37F654}" srcId="{0584A102-5109-4A6A-9517-D243C1BE9A81}" destId="{3465A91D-4486-470F-91D9-B26B78E4FD12}" srcOrd="0" destOrd="0" parTransId="{120696E5-40D5-4CA6-87E8-4C35C62E0F4D}" sibTransId="{14F694B2-744D-4219-BCEF-D8CF54F5F656}"/>
    <dgm:cxn modelId="{B91001F4-C4D1-4E49-BC3F-494E570AE4A2}" srcId="{3465A91D-4486-470F-91D9-B26B78E4FD12}" destId="{F496E6F3-C590-4E86-826C-240344FAD3A2}" srcOrd="0" destOrd="0" parTransId="{B24FD44F-7D4C-4267-9820-A887495D1078}" sibTransId="{7448D058-8418-4AC5-BD99-9686CFFD4BD5}"/>
    <dgm:cxn modelId="{F2C109F2-0151-40E0-A72A-8D7642068C42}" srcId="{0584A102-5109-4A6A-9517-D243C1BE9A81}" destId="{7D38CBEF-B3FD-4A78-B15F-5B56EC724236}" srcOrd="1" destOrd="0" parTransId="{339607F9-E891-46BC-A9CD-2267D39CD28F}" sibTransId="{4AEEF869-03D9-4E55-BCDF-937356D495E3}"/>
    <dgm:cxn modelId="{F7B97CC8-FB37-466D-991E-FCBB9EF82A1E}" srcId="{7D38CBEF-B3FD-4A78-B15F-5B56EC724236}" destId="{7F3DD493-19FE-4F8F-A308-F34235758FC6}" srcOrd="0" destOrd="1" parTransId="{1B0E6600-5A97-4298-AAB5-EED462615118}" sibTransId="{CBA1DB2C-03CC-4E7C-9150-B552093A50FE}"/>
    <dgm:cxn modelId="{B44D96E7-7D6A-4D38-81C4-F6EE383D8572}" srcId="{0584A102-5109-4A6A-9517-D243C1BE9A81}" destId="{B4325E85-D637-4DF7-B6EC-49FB03C89C26}" srcOrd="2" destOrd="0" parTransId="{49EA668A-16DF-464C-BF03-741498C7AA6F}" sibTransId="{644AC2FB-1E15-4A88-8BE4-997F2783BC1F}"/>
    <dgm:cxn modelId="{C5420FCA-CBED-49A6-AFE7-446EECE23D7E}" srcId="{B4325E85-D637-4DF7-B6EC-49FB03C89C26}" destId="{1B82D8A7-21D2-4A73-88EB-C7E8D4F75B05}" srcOrd="0" destOrd="2" parTransId="{FD484CA7-EA8E-4EB7-BDDE-D033EDF23E41}" sibTransId="{7EE2FB7E-86B8-48DA-AC05-3C4EE6F77076}"/>
    <dgm:cxn modelId="{719EBE53-5DB1-4115-9E26-DC7521EE0DF4}" type="presOf" srcId="{0584A102-5109-4A6A-9517-D243C1BE9A81}" destId="{6A0CE43B-EDC5-477A-8D53-D59F879281B0}" srcOrd="0" destOrd="0" presId="urn:microsoft.com/office/officeart/2005/8/layout/vList2"/>
    <dgm:cxn modelId="{35C682FB-833A-48CE-BBD2-016BC4E514BF}" type="presParOf" srcId="{6A0CE43B-EDC5-477A-8D53-D59F879281B0}" destId="{618A74B5-7652-4FAB-AAED-C0F45D199F8C}" srcOrd="0" destOrd="0" presId="urn:microsoft.com/office/officeart/2005/8/layout/vList2"/>
    <dgm:cxn modelId="{D9E17049-1581-4424-955D-BD63BF453AEE}" type="presOf" srcId="{3465A91D-4486-470F-91D9-B26B78E4FD12}" destId="{618A74B5-7652-4FAB-AAED-C0F45D199F8C}" srcOrd="0" destOrd="0" presId="urn:microsoft.com/office/officeart/2005/8/layout/vList2"/>
    <dgm:cxn modelId="{FB40D2F8-87BF-49D5-AA48-5EB6C19C7962}" type="presParOf" srcId="{6A0CE43B-EDC5-477A-8D53-D59F879281B0}" destId="{AC790FA6-E1EB-4F91-9C5F-1656C50C148B}" srcOrd="1" destOrd="0" presId="urn:microsoft.com/office/officeart/2005/8/layout/vList2"/>
    <dgm:cxn modelId="{E738E638-E3CA-44B5-8FD0-CE9252457163}" type="presOf" srcId="{F496E6F3-C590-4E86-826C-240344FAD3A2}" destId="{AC790FA6-E1EB-4F91-9C5F-1656C50C148B}" srcOrd="0" destOrd="0" presId="urn:microsoft.com/office/officeart/2005/8/layout/vList2"/>
    <dgm:cxn modelId="{3BDD79CA-EE64-456C-B237-453D621745CF}" type="presParOf" srcId="{6A0CE43B-EDC5-477A-8D53-D59F879281B0}" destId="{0FE2B96F-5842-4F98-AF87-541769473311}" srcOrd="2" destOrd="0" presId="urn:microsoft.com/office/officeart/2005/8/layout/vList2"/>
    <dgm:cxn modelId="{6B91466C-570E-49BB-AFD5-1522ADBEBA6D}" type="presOf" srcId="{7D38CBEF-B3FD-4A78-B15F-5B56EC724236}" destId="{0FE2B96F-5842-4F98-AF87-541769473311}" srcOrd="0" destOrd="0" presId="urn:microsoft.com/office/officeart/2005/8/layout/vList2"/>
    <dgm:cxn modelId="{E6F3814B-CFC3-4A05-8456-04F9EC28D23B}" type="presParOf" srcId="{6A0CE43B-EDC5-477A-8D53-D59F879281B0}" destId="{403AF0FB-2D24-4438-A07E-E1EB00CF8356}" srcOrd="3" destOrd="0" presId="urn:microsoft.com/office/officeart/2005/8/layout/vList2"/>
    <dgm:cxn modelId="{7131900E-86F8-4D8B-9B87-40667F02A063}" type="presOf" srcId="{7F3DD493-19FE-4F8F-A308-F34235758FC6}" destId="{403AF0FB-2D24-4438-A07E-E1EB00CF8356}" srcOrd="0" destOrd="0" presId="urn:microsoft.com/office/officeart/2005/8/layout/vList2"/>
    <dgm:cxn modelId="{DAEBDFBF-A977-411D-9002-9E9EDD408D8C}" type="presParOf" srcId="{6A0CE43B-EDC5-477A-8D53-D59F879281B0}" destId="{398B7AAE-B624-4FA4-9FAB-1F697A2DF2B3}" srcOrd="4" destOrd="0" presId="urn:microsoft.com/office/officeart/2005/8/layout/vList2"/>
    <dgm:cxn modelId="{521CA329-871D-4CE9-A898-5EFCF8EBCBE5}" type="presOf" srcId="{B4325E85-D637-4DF7-B6EC-49FB03C89C26}" destId="{398B7AAE-B624-4FA4-9FAB-1F697A2DF2B3}" srcOrd="0" destOrd="0" presId="urn:microsoft.com/office/officeart/2005/8/layout/vList2"/>
    <dgm:cxn modelId="{74294CCA-B358-4000-80EB-937441945AEA}" type="presParOf" srcId="{6A0CE43B-EDC5-477A-8D53-D59F879281B0}" destId="{BB43E3E9-0DFA-4E78-B6B1-0CBD4AEB09C3}" srcOrd="5" destOrd="0" presId="urn:microsoft.com/office/officeart/2005/8/layout/vList2"/>
    <dgm:cxn modelId="{8B9CE59E-3440-435A-BC9F-9A4E410AE1FF}" type="presOf" srcId="{1B82D8A7-21D2-4A73-88EB-C7E8D4F75B05}" destId="{BB43E3E9-0DFA-4E78-B6B1-0CBD4AEB09C3}" srcOrd="0" destOrd="0" presId="urn:microsoft.com/office/officeart/2005/8/layout/vList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C000834-9CCF-4657-973B-2BAD296171F5}" type="doc">
      <dgm:prSet loTypeId="urn:microsoft.com/office/officeart/2005/8/layout/vList2" loCatId="list" qsTypeId="urn:microsoft.com/office/officeart/2005/8/quickstyle/simple1" qsCatId="simple" csTypeId="urn:microsoft.com/office/officeart/2005/8/colors/accent0_1" csCatId="mainScheme"/>
      <dgm:spPr/>
      <dgm:t>
        <a:bodyPr/>
        <a:lstStyle/>
        <a:p>
          <a:endParaRPr lang="zh-CN" altLang="en-US"/>
        </a:p>
      </dgm:t>
    </dgm:pt>
    <dgm:pt modelId="{1EE513DD-7E8D-498A-B6C1-A53A277CA4E7}">
      <dgm:prSet phldr="0" custT="1"/>
      <dgm:spPr/>
      <dgm:t>
        <a:bodyPr vert="horz" wrap="square"/>
        <a:p>
          <a:pPr rtl="0">
            <a:lnSpc>
              <a:spcPct val="100000"/>
            </a:lnSpc>
            <a:spcBef>
              <a:spcPct val="0"/>
            </a:spcBef>
            <a:spcAft>
              <a:spcPct val="35000"/>
            </a:spcAft>
          </a:pPr>
          <a:r>
            <a:rPr lang="zh-CN" altLang="en-US" sz="2400" dirty="0" smtClean="0">
              <a:latin typeface="华文中宋" panose="02010600040101010101" pitchFamily="2" charset="-122"/>
              <a:ea typeface="华文中宋" panose="02010600040101010101" pitchFamily="2" charset="-122"/>
            </a:rPr>
            <a:t>（一）</a:t>
          </a:r>
          <a:r>
            <a:rPr lang="zh-CN" altLang="en-US" sz="2400" dirty="0" smtClean="0">
              <a:latin typeface="华文中宋" panose="02010600040101010101" pitchFamily="2" charset="-122"/>
              <a:ea typeface="华文中宋" panose="02010600040101010101" pitchFamily="2" charset="-122"/>
            </a:rPr>
            <a:t>心理健康教育课程</a:t>
          </a:r>
          <a:r>
            <a:rPr lang="zh-CN" altLang="en-US" sz="2400" dirty="0">
              <a:latin typeface="华文中宋" panose="02010600040101010101" pitchFamily="2" charset="-122"/>
              <a:ea typeface="华文中宋" panose="02010600040101010101" pitchFamily="2" charset="-122"/>
            </a:rPr>
            <a:t/>
          </a:r>
          <a:endParaRPr lang="zh-CN" altLang="en-US" sz="2400" dirty="0">
            <a:latin typeface="华文中宋" panose="02010600040101010101" pitchFamily="2" charset="-122"/>
            <a:ea typeface="华文中宋" panose="02010600040101010101" pitchFamily="2" charset="-122"/>
          </a:endParaRPr>
        </a:p>
      </dgm:t>
    </dgm:pt>
    <dgm:pt modelId="{A95CB7EB-0397-4484-B4EB-55013F2BF871}" cxnId="{0C1B922C-15B2-4377-A652-C18787D82D02}" type="parTrans">
      <dgm:prSet/>
      <dgm:spPr/>
      <dgm:t>
        <a:bodyPr/>
        <a:lstStyle/>
        <a:p>
          <a:endParaRPr lang="zh-CN" altLang="en-US"/>
        </a:p>
      </dgm:t>
    </dgm:pt>
    <dgm:pt modelId="{78C64136-DAED-47FF-B706-8DE61B89DEF3}" cxnId="{0C1B922C-15B2-4377-A652-C18787D82D02}" type="sibTrans">
      <dgm:prSet/>
      <dgm:spPr/>
      <dgm:t>
        <a:bodyPr/>
        <a:lstStyle/>
        <a:p>
          <a:endParaRPr lang="zh-CN" altLang="en-US"/>
        </a:p>
      </dgm:t>
    </dgm:pt>
    <dgm:pt modelId="{573C8E2D-04CD-4852-8C43-FAF894F431DC}">
      <dgm:prSet phldr="0" custT="1"/>
      <dgm:spPr/>
      <dgm:t>
        <a:bodyPr vert="horz" wrap="square"/>
        <a:p>
          <a:pPr rtl="0">
            <a:lnSpc>
              <a:spcPct val="100000"/>
            </a:lnSpc>
            <a:spcBef>
              <a:spcPct val="0"/>
            </a:spcBef>
            <a:spcAft>
              <a:spcPct val="35000"/>
            </a:spcAft>
          </a:pPr>
          <a:r>
            <a:rPr lang="zh-CN" altLang="en-US" sz="2400" dirty="0" smtClean="0">
              <a:latin typeface="华文中宋" panose="02010600040101010101" pitchFamily="2" charset="-122"/>
              <a:ea typeface="华文中宋" panose="02010600040101010101" pitchFamily="2" charset="-122"/>
            </a:rPr>
            <a:t>（二）</a:t>
          </a:r>
          <a:r>
            <a:rPr lang="zh-CN" altLang="en-US" sz="2400" dirty="0" smtClean="0">
              <a:latin typeface="华文中宋" panose="02010600040101010101" pitchFamily="2" charset="-122"/>
              <a:ea typeface="华文中宋" panose="02010600040101010101" pitchFamily="2" charset="-122"/>
            </a:rPr>
            <a:t>心理健康测评</a:t>
          </a:r>
          <a:r>
            <a:rPr lang="zh-CN" altLang="en-US" sz="2400" dirty="0">
              <a:latin typeface="华文中宋" panose="02010600040101010101" pitchFamily="2" charset="-122"/>
              <a:ea typeface="华文中宋" panose="02010600040101010101" pitchFamily="2" charset="-122"/>
            </a:rPr>
            <a:t/>
          </a:r>
          <a:endParaRPr lang="zh-CN" altLang="en-US" sz="2400" dirty="0">
            <a:latin typeface="华文中宋" panose="02010600040101010101" pitchFamily="2" charset="-122"/>
            <a:ea typeface="华文中宋" panose="02010600040101010101" pitchFamily="2" charset="-122"/>
          </a:endParaRPr>
        </a:p>
      </dgm:t>
    </dgm:pt>
    <dgm:pt modelId="{34203FAE-374D-4592-9EF0-6252EB4EEC49}" cxnId="{034EDD6B-0BA8-44EA-AC6F-EFBD1BA4273A}" type="parTrans">
      <dgm:prSet/>
      <dgm:spPr/>
      <dgm:t>
        <a:bodyPr/>
        <a:lstStyle/>
        <a:p>
          <a:endParaRPr lang="zh-CN" altLang="en-US"/>
        </a:p>
      </dgm:t>
    </dgm:pt>
    <dgm:pt modelId="{1FB92106-9669-437C-999E-C2F8C1ED319D}" cxnId="{034EDD6B-0BA8-44EA-AC6F-EFBD1BA4273A}" type="sibTrans">
      <dgm:prSet/>
      <dgm:spPr/>
      <dgm:t>
        <a:bodyPr/>
        <a:lstStyle/>
        <a:p>
          <a:endParaRPr lang="zh-CN" altLang="en-US"/>
        </a:p>
      </dgm:t>
    </dgm:pt>
    <dgm:pt modelId="{EFC81682-6C22-4034-AC7A-636E29E7FD0F}">
      <dgm:prSet phldr="0" custT="1"/>
      <dgm:spPr/>
      <dgm:t>
        <a:bodyPr vert="horz" wrap="square"/>
        <a:p>
          <a:pPr rtl="0">
            <a:lnSpc>
              <a:spcPct val="100000"/>
            </a:lnSpc>
            <a:spcBef>
              <a:spcPct val="0"/>
            </a:spcBef>
            <a:spcAft>
              <a:spcPct val="35000"/>
            </a:spcAft>
          </a:pPr>
          <a:r>
            <a:rPr lang="zh-CN" altLang="en-US" sz="2400" dirty="0" smtClean="0">
              <a:latin typeface="华文中宋" panose="02010600040101010101" pitchFamily="2" charset="-122"/>
              <a:ea typeface="华文中宋" panose="02010600040101010101" pitchFamily="2" charset="-122"/>
            </a:rPr>
            <a:t>（三）心理咨询与辅导</a:t>
          </a:r>
          <a:r>
            <a:rPr lang="zh-CN" altLang="en-US" sz="2400" dirty="0">
              <a:latin typeface="华文中宋" panose="02010600040101010101" pitchFamily="2" charset="-122"/>
              <a:ea typeface="华文中宋" panose="02010600040101010101" pitchFamily="2" charset="-122"/>
            </a:rPr>
            <a:t/>
          </a:r>
          <a:endParaRPr lang="zh-CN" altLang="en-US" sz="2400" dirty="0">
            <a:latin typeface="华文中宋" panose="02010600040101010101" pitchFamily="2" charset="-122"/>
            <a:ea typeface="华文中宋" panose="02010600040101010101" pitchFamily="2" charset="-122"/>
          </a:endParaRPr>
        </a:p>
      </dgm:t>
    </dgm:pt>
    <dgm:pt modelId="{C9661868-2F41-4F36-901B-70BA9E1BCCB3}" cxnId="{77B32D59-2659-4783-8A7E-A4FCB61BAE9F}" type="parTrans">
      <dgm:prSet/>
      <dgm:spPr/>
      <dgm:t>
        <a:bodyPr/>
        <a:lstStyle/>
        <a:p>
          <a:endParaRPr lang="zh-CN" altLang="en-US"/>
        </a:p>
      </dgm:t>
    </dgm:pt>
    <dgm:pt modelId="{C78DD528-C890-4D4A-84AC-5C98346A53D8}" cxnId="{77B32D59-2659-4783-8A7E-A4FCB61BAE9F}" type="sibTrans">
      <dgm:prSet/>
      <dgm:spPr/>
      <dgm:t>
        <a:bodyPr/>
        <a:lstStyle/>
        <a:p>
          <a:endParaRPr lang="zh-CN" altLang="en-US"/>
        </a:p>
      </dgm:t>
    </dgm:pt>
    <dgm:pt modelId="{B1CE4142-7295-4BA0-8E6A-F900AAB60D0B}">
      <dgm:prSet custT="1"/>
      <dgm:spPr/>
      <dgm:t>
        <a:bodyPr/>
        <a:lstStyle/>
        <a:p>
          <a:pPr rtl="0"/>
          <a:r>
            <a:rPr lang="zh-CN" altLang="en-US" sz="2400" dirty="0" smtClean="0">
              <a:latin typeface="华文中宋" panose="02010600040101010101" pitchFamily="2" charset="-122"/>
              <a:ea typeface="华文中宋" panose="02010600040101010101" pitchFamily="2" charset="-122"/>
            </a:rPr>
            <a:t>（四）心理危机干预</a:t>
          </a:r>
          <a:endParaRPr lang="zh-CN" altLang="en-US" sz="2400" dirty="0">
            <a:latin typeface="华文中宋" panose="02010600040101010101" pitchFamily="2" charset="-122"/>
            <a:ea typeface="华文中宋" panose="02010600040101010101" pitchFamily="2" charset="-122"/>
          </a:endParaRPr>
        </a:p>
      </dgm:t>
    </dgm:pt>
    <dgm:pt modelId="{279B735A-B381-4A8D-ADCB-1CFEDA59EF39}" cxnId="{1D319CB6-21A4-4E88-9603-9BCD4DF0CF9D}" type="parTrans">
      <dgm:prSet/>
      <dgm:spPr/>
      <dgm:t>
        <a:bodyPr/>
        <a:lstStyle/>
        <a:p>
          <a:endParaRPr lang="zh-CN" altLang="en-US"/>
        </a:p>
      </dgm:t>
    </dgm:pt>
    <dgm:pt modelId="{41F22225-459E-49C7-BF13-FADFF665A17B}" cxnId="{1D319CB6-21A4-4E88-9603-9BCD4DF0CF9D}" type="sibTrans">
      <dgm:prSet/>
      <dgm:spPr/>
      <dgm:t>
        <a:bodyPr/>
        <a:lstStyle/>
        <a:p>
          <a:endParaRPr lang="zh-CN" altLang="en-US"/>
        </a:p>
      </dgm:t>
    </dgm:pt>
    <dgm:pt modelId="{39146959-895B-4211-9666-6607B0962737}">
      <dgm:prSet phldr="0" custT="1"/>
      <dgm:spPr/>
      <dgm:t>
        <a:bodyPr vert="horz" wrap="square"/>
        <a:p>
          <a:pPr rtl="0">
            <a:lnSpc>
              <a:spcPct val="100000"/>
            </a:lnSpc>
            <a:spcBef>
              <a:spcPct val="0"/>
            </a:spcBef>
            <a:spcAft>
              <a:spcPct val="35000"/>
            </a:spcAft>
          </a:pPr>
          <a:r>
            <a:rPr lang="zh-CN" altLang="en-US" sz="2400" dirty="0" smtClean="0">
              <a:latin typeface="华文中宋" panose="02010600040101010101" pitchFamily="2" charset="-122"/>
              <a:ea typeface="华文中宋" panose="02010600040101010101" pitchFamily="2" charset="-122"/>
            </a:rPr>
            <a:t>（五）心理</a:t>
          </a:r>
          <a:r>
            <a:rPr lang="zh-CN" altLang="en-US" sz="2400" dirty="0" smtClean="0">
              <a:latin typeface="华文中宋" panose="02010600040101010101" pitchFamily="2" charset="-122"/>
              <a:ea typeface="华文中宋" panose="02010600040101010101" pitchFamily="2" charset="-122"/>
            </a:rPr>
            <a:t>健康活动</a:t>
          </a:r>
          <a:r>
            <a:rPr lang="zh-CN" altLang="en-US" sz="2400" dirty="0">
              <a:latin typeface="华文中宋" panose="02010600040101010101" pitchFamily="2" charset="-122"/>
              <a:ea typeface="华文中宋" panose="02010600040101010101" pitchFamily="2" charset="-122"/>
            </a:rPr>
            <a:t/>
          </a:r>
          <a:endParaRPr lang="zh-CN" altLang="en-US" sz="2400" dirty="0">
            <a:latin typeface="华文中宋" panose="02010600040101010101" pitchFamily="2" charset="-122"/>
            <a:ea typeface="华文中宋" panose="02010600040101010101" pitchFamily="2" charset="-122"/>
          </a:endParaRPr>
        </a:p>
      </dgm:t>
    </dgm:pt>
    <dgm:pt modelId="{996903CA-A095-49AB-8488-50FE5D5AB52B}" cxnId="{8C09B735-EB83-4BBB-B967-BA92C0AC9D5E}" type="parTrans">
      <dgm:prSet/>
      <dgm:spPr/>
      <dgm:t>
        <a:bodyPr/>
        <a:lstStyle/>
        <a:p>
          <a:endParaRPr lang="zh-CN" altLang="en-US"/>
        </a:p>
      </dgm:t>
    </dgm:pt>
    <dgm:pt modelId="{ADA8AF65-0964-4A92-98E3-DD3C2358C60C}" cxnId="{8C09B735-EB83-4BBB-B967-BA92C0AC9D5E}" type="sibTrans">
      <dgm:prSet/>
      <dgm:spPr/>
      <dgm:t>
        <a:bodyPr/>
        <a:lstStyle/>
        <a:p>
          <a:endParaRPr lang="zh-CN" altLang="en-US"/>
        </a:p>
      </dgm:t>
    </dgm:pt>
    <dgm:pt modelId="{E0BA3E33-FDA4-45E0-89B9-1457B339971D}" type="pres">
      <dgm:prSet presAssocID="{BC000834-9CCF-4657-973B-2BAD296171F5}" presName="linear" presStyleCnt="0">
        <dgm:presLayoutVars>
          <dgm:animLvl val="lvl"/>
          <dgm:resizeHandles val="exact"/>
        </dgm:presLayoutVars>
      </dgm:prSet>
      <dgm:spPr/>
      <dgm:t>
        <a:bodyPr/>
        <a:lstStyle/>
        <a:p>
          <a:endParaRPr lang="zh-CN" altLang="en-US"/>
        </a:p>
      </dgm:t>
    </dgm:pt>
    <dgm:pt modelId="{7A29F538-F23F-49C9-BE69-1C6981DA30CE}" type="pres">
      <dgm:prSet presAssocID="{1EE513DD-7E8D-498A-B6C1-A53A277CA4E7}" presName="parentText" presStyleLbl="node1" presStyleIdx="0" presStyleCnt="5">
        <dgm:presLayoutVars>
          <dgm:chMax val="0"/>
          <dgm:bulletEnabled val="1"/>
        </dgm:presLayoutVars>
      </dgm:prSet>
      <dgm:spPr/>
      <dgm:t>
        <a:bodyPr/>
        <a:lstStyle/>
        <a:p>
          <a:endParaRPr lang="zh-CN" altLang="en-US"/>
        </a:p>
      </dgm:t>
    </dgm:pt>
    <dgm:pt modelId="{A73D7667-DEA6-4218-B071-EB1E36CEFDCD}" type="pres">
      <dgm:prSet presAssocID="{78C64136-DAED-47FF-B706-8DE61B89DEF3}" presName="spacer" presStyleCnt="0"/>
      <dgm:spPr/>
    </dgm:pt>
    <dgm:pt modelId="{E2604FEA-334F-4F99-AEF7-5E53DDE29F84}" type="pres">
      <dgm:prSet presAssocID="{573C8E2D-04CD-4852-8C43-FAF894F431DC}" presName="parentText" presStyleLbl="node1" presStyleIdx="1" presStyleCnt="5">
        <dgm:presLayoutVars>
          <dgm:chMax val="0"/>
          <dgm:bulletEnabled val="1"/>
        </dgm:presLayoutVars>
      </dgm:prSet>
      <dgm:spPr/>
      <dgm:t>
        <a:bodyPr/>
        <a:lstStyle/>
        <a:p>
          <a:endParaRPr lang="zh-CN" altLang="en-US"/>
        </a:p>
      </dgm:t>
    </dgm:pt>
    <dgm:pt modelId="{4CEA70E4-3780-4E76-87F3-23806C0A8340}" type="pres">
      <dgm:prSet presAssocID="{1FB92106-9669-437C-999E-C2F8C1ED319D}" presName="spacer" presStyleCnt="0"/>
      <dgm:spPr/>
    </dgm:pt>
    <dgm:pt modelId="{36D9706C-E693-4F6F-A640-06886A41DF20}" type="pres">
      <dgm:prSet presAssocID="{EFC81682-6C22-4034-AC7A-636E29E7FD0F}" presName="parentText" presStyleLbl="node1" presStyleIdx="2" presStyleCnt="5">
        <dgm:presLayoutVars>
          <dgm:chMax val="0"/>
          <dgm:bulletEnabled val="1"/>
        </dgm:presLayoutVars>
      </dgm:prSet>
      <dgm:spPr/>
      <dgm:t>
        <a:bodyPr/>
        <a:lstStyle/>
        <a:p>
          <a:endParaRPr lang="zh-CN" altLang="en-US"/>
        </a:p>
      </dgm:t>
    </dgm:pt>
    <dgm:pt modelId="{0D04D9C7-B255-4EBD-AB31-F9F1B090971B}" type="pres">
      <dgm:prSet presAssocID="{C78DD528-C890-4D4A-84AC-5C98346A53D8}" presName="spacer" presStyleCnt="0"/>
      <dgm:spPr/>
    </dgm:pt>
    <dgm:pt modelId="{D77DC02F-67AC-4434-81DE-945C89DF1B3C}" type="pres">
      <dgm:prSet presAssocID="{B1CE4142-7295-4BA0-8E6A-F900AAB60D0B}" presName="parentText" presStyleLbl="node1" presStyleIdx="3" presStyleCnt="5">
        <dgm:presLayoutVars>
          <dgm:chMax val="0"/>
          <dgm:bulletEnabled val="1"/>
        </dgm:presLayoutVars>
      </dgm:prSet>
      <dgm:spPr/>
      <dgm:t>
        <a:bodyPr/>
        <a:lstStyle/>
        <a:p>
          <a:endParaRPr lang="zh-CN" altLang="en-US"/>
        </a:p>
      </dgm:t>
    </dgm:pt>
    <dgm:pt modelId="{3F328E68-F686-4750-A2C5-D2A93FC9999A}" type="pres">
      <dgm:prSet presAssocID="{41F22225-459E-49C7-BF13-FADFF665A17B}" presName="spacer" presStyleCnt="0"/>
      <dgm:spPr/>
    </dgm:pt>
    <dgm:pt modelId="{65721B1C-A5C3-48C7-8C01-DF60FF66F0C3}" type="pres">
      <dgm:prSet presAssocID="{39146959-895B-4211-9666-6607B0962737}" presName="parentText" presStyleLbl="node1" presStyleIdx="4" presStyleCnt="5">
        <dgm:presLayoutVars>
          <dgm:chMax val="0"/>
          <dgm:bulletEnabled val="1"/>
        </dgm:presLayoutVars>
      </dgm:prSet>
      <dgm:spPr/>
      <dgm:t>
        <a:bodyPr/>
        <a:lstStyle/>
        <a:p>
          <a:endParaRPr lang="zh-CN" altLang="en-US"/>
        </a:p>
      </dgm:t>
    </dgm:pt>
  </dgm:ptLst>
  <dgm:cxnLst>
    <dgm:cxn modelId="{0C1B922C-15B2-4377-A652-C18787D82D02}" srcId="{BC000834-9CCF-4657-973B-2BAD296171F5}" destId="{1EE513DD-7E8D-498A-B6C1-A53A277CA4E7}" srcOrd="0" destOrd="0" parTransId="{A95CB7EB-0397-4484-B4EB-55013F2BF871}" sibTransId="{78C64136-DAED-47FF-B706-8DE61B89DEF3}"/>
    <dgm:cxn modelId="{034EDD6B-0BA8-44EA-AC6F-EFBD1BA4273A}" srcId="{BC000834-9CCF-4657-973B-2BAD296171F5}" destId="{573C8E2D-04CD-4852-8C43-FAF894F431DC}" srcOrd="1" destOrd="0" parTransId="{34203FAE-374D-4592-9EF0-6252EB4EEC49}" sibTransId="{1FB92106-9669-437C-999E-C2F8C1ED319D}"/>
    <dgm:cxn modelId="{77B32D59-2659-4783-8A7E-A4FCB61BAE9F}" srcId="{BC000834-9CCF-4657-973B-2BAD296171F5}" destId="{EFC81682-6C22-4034-AC7A-636E29E7FD0F}" srcOrd="2" destOrd="0" parTransId="{C9661868-2F41-4F36-901B-70BA9E1BCCB3}" sibTransId="{C78DD528-C890-4D4A-84AC-5C98346A53D8}"/>
    <dgm:cxn modelId="{1D319CB6-21A4-4E88-9603-9BCD4DF0CF9D}" srcId="{BC000834-9CCF-4657-973B-2BAD296171F5}" destId="{B1CE4142-7295-4BA0-8E6A-F900AAB60D0B}" srcOrd="3" destOrd="0" parTransId="{279B735A-B381-4A8D-ADCB-1CFEDA59EF39}" sibTransId="{41F22225-459E-49C7-BF13-FADFF665A17B}"/>
    <dgm:cxn modelId="{8C09B735-EB83-4BBB-B967-BA92C0AC9D5E}" srcId="{BC000834-9CCF-4657-973B-2BAD296171F5}" destId="{39146959-895B-4211-9666-6607B0962737}" srcOrd="4" destOrd="0" parTransId="{996903CA-A095-49AB-8488-50FE5D5AB52B}" sibTransId="{ADA8AF65-0964-4A92-98E3-DD3C2358C60C}"/>
    <dgm:cxn modelId="{E3CE40B8-46F0-4258-A108-C27D89D77D61}" type="presOf" srcId="{BC000834-9CCF-4657-973B-2BAD296171F5}" destId="{E0BA3E33-FDA4-45E0-89B9-1457B339971D}" srcOrd="0" destOrd="0" presId="urn:microsoft.com/office/officeart/2005/8/layout/vList2"/>
    <dgm:cxn modelId="{BF3CC534-8C08-40CA-9E8A-C6E21974F492}" type="presParOf" srcId="{E0BA3E33-FDA4-45E0-89B9-1457B339971D}" destId="{7A29F538-F23F-49C9-BE69-1C6981DA30CE}" srcOrd="0" destOrd="0" presId="urn:microsoft.com/office/officeart/2005/8/layout/vList2"/>
    <dgm:cxn modelId="{A6E7BA1C-A858-44C0-B0AE-FB88C8716045}" type="presOf" srcId="{1EE513DD-7E8D-498A-B6C1-A53A277CA4E7}" destId="{7A29F538-F23F-49C9-BE69-1C6981DA30CE}" srcOrd="0" destOrd="0" presId="urn:microsoft.com/office/officeart/2005/8/layout/vList2"/>
    <dgm:cxn modelId="{7B4E58F1-6C0D-4852-9195-738FB202F169}" type="presParOf" srcId="{E0BA3E33-FDA4-45E0-89B9-1457B339971D}" destId="{A73D7667-DEA6-4218-B071-EB1E36CEFDCD}" srcOrd="1" destOrd="0" presId="urn:microsoft.com/office/officeart/2005/8/layout/vList2"/>
    <dgm:cxn modelId="{A8787D88-C039-438E-9FF2-B5CB3379BDC3}" type="presParOf" srcId="{E0BA3E33-FDA4-45E0-89B9-1457B339971D}" destId="{E2604FEA-334F-4F99-AEF7-5E53DDE29F84}" srcOrd="2" destOrd="0" presId="urn:microsoft.com/office/officeart/2005/8/layout/vList2"/>
    <dgm:cxn modelId="{855F885B-90C0-4EB1-86D2-5AED3D66B725}" type="presOf" srcId="{573C8E2D-04CD-4852-8C43-FAF894F431DC}" destId="{E2604FEA-334F-4F99-AEF7-5E53DDE29F84}" srcOrd="0" destOrd="0" presId="urn:microsoft.com/office/officeart/2005/8/layout/vList2"/>
    <dgm:cxn modelId="{EBAD4F5E-87F7-4856-A9D0-FB438E340A19}" type="presParOf" srcId="{E0BA3E33-FDA4-45E0-89B9-1457B339971D}" destId="{4CEA70E4-3780-4E76-87F3-23806C0A8340}" srcOrd="3" destOrd="0" presId="urn:microsoft.com/office/officeart/2005/8/layout/vList2"/>
    <dgm:cxn modelId="{F241CDDE-3C2F-4030-B363-F3335D218A4B}" type="presParOf" srcId="{E0BA3E33-FDA4-45E0-89B9-1457B339971D}" destId="{36D9706C-E693-4F6F-A640-06886A41DF20}" srcOrd="4" destOrd="0" presId="urn:microsoft.com/office/officeart/2005/8/layout/vList2"/>
    <dgm:cxn modelId="{04371591-3992-45DF-8C4D-3857391C1204}" type="presOf" srcId="{EFC81682-6C22-4034-AC7A-636E29E7FD0F}" destId="{36D9706C-E693-4F6F-A640-06886A41DF20}" srcOrd="0" destOrd="0" presId="urn:microsoft.com/office/officeart/2005/8/layout/vList2"/>
    <dgm:cxn modelId="{4D74FC40-B3CB-4509-AB2B-E63E79B14CB2}" type="presParOf" srcId="{E0BA3E33-FDA4-45E0-89B9-1457B339971D}" destId="{0D04D9C7-B255-4EBD-AB31-F9F1B090971B}" srcOrd="5" destOrd="0" presId="urn:microsoft.com/office/officeart/2005/8/layout/vList2"/>
    <dgm:cxn modelId="{86F8A738-7C84-43B1-A7AA-F97E759935F5}" type="presParOf" srcId="{E0BA3E33-FDA4-45E0-89B9-1457B339971D}" destId="{D77DC02F-67AC-4434-81DE-945C89DF1B3C}" srcOrd="6" destOrd="0" presId="urn:microsoft.com/office/officeart/2005/8/layout/vList2"/>
    <dgm:cxn modelId="{A84D2FF7-E7C7-46B6-9F05-AFC6DB877A0F}" type="presOf" srcId="{B1CE4142-7295-4BA0-8E6A-F900AAB60D0B}" destId="{D77DC02F-67AC-4434-81DE-945C89DF1B3C}" srcOrd="0" destOrd="0" presId="urn:microsoft.com/office/officeart/2005/8/layout/vList2"/>
    <dgm:cxn modelId="{557C67F3-E0CD-4A5B-9429-C08484DB383C}" type="presParOf" srcId="{E0BA3E33-FDA4-45E0-89B9-1457B339971D}" destId="{3F328E68-F686-4750-A2C5-D2A93FC9999A}" srcOrd="7" destOrd="0" presId="urn:microsoft.com/office/officeart/2005/8/layout/vList2"/>
    <dgm:cxn modelId="{338035D9-26AD-4487-B8D3-87E444401117}" type="presParOf" srcId="{E0BA3E33-FDA4-45E0-89B9-1457B339971D}" destId="{65721B1C-A5C3-48C7-8C01-DF60FF66F0C3}" srcOrd="8" destOrd="0" presId="urn:microsoft.com/office/officeart/2005/8/layout/vList2"/>
    <dgm:cxn modelId="{DA226358-4B42-4BEE-A2C1-DBC849963AFF}" type="presOf" srcId="{39146959-895B-4211-9666-6607B0962737}" destId="{65721B1C-A5C3-48C7-8C01-DF60FF66F0C3}" srcOrd="0" destOrd="0" presId="urn:microsoft.com/office/officeart/2005/8/layout/vList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9545665" cy="4589462"/>
        <a:chOff x="0" y="0"/>
        <a:chExt cx="9545665" cy="4589462"/>
      </a:xfrm>
    </dsp:grpSpPr>
    <dsp:sp modelId="{19CE21D0-A030-4B33-B0C3-2829E53953EE}">
      <dsp:nvSpPr>
        <dsp:cNvPr id="3" name="圆角矩形 2"/>
        <dsp:cNvSpPr/>
      </dsp:nvSpPr>
      <dsp:spPr bwMode="white">
        <a:xfrm>
          <a:off x="0" y="0"/>
          <a:ext cx="9545665" cy="446081"/>
        </a:xfrm>
        <a:prstGeom prst="roundRect">
          <a:avLst/>
        </a:prstGeom>
      </dsp:spPr>
      <dsp:style>
        <a:lnRef idx="0">
          <a:schemeClr val="lt1"/>
        </a:lnRef>
        <a:fillRef idx="3">
          <a:schemeClr val="accent5">
            <a:hueOff val="0"/>
            <a:satOff val="0"/>
            <a:lumOff val="0"/>
            <a:alpha val="100000"/>
          </a:schemeClr>
        </a:fillRef>
        <a:effectRef idx="3">
          <a:scrgbClr r="0" g="0" b="0"/>
        </a:effectRef>
        <a:fontRef idx="minor">
          <a:schemeClr val="lt1"/>
        </a:fontRef>
      </dsp:style>
      <dsp:txBody>
        <a:bodyPr lIns="91439" tIns="91439" rIns="91439" bIns="91439" anchor="ctr"/>
        <a:lstStyle>
          <a:lvl1pPr algn="l">
            <a:defRPr sz="500"/>
          </a:lvl1pPr>
          <a:lvl2pPr marL="57150" indent="-57150" algn="l">
            <a:defRPr sz="300"/>
          </a:lvl2pPr>
          <a:lvl3pPr marL="114300" indent="-57150" algn="l">
            <a:defRPr sz="300"/>
          </a:lvl3pPr>
          <a:lvl4pPr marL="171450" indent="-57150" algn="l">
            <a:defRPr sz="300"/>
          </a:lvl4pPr>
          <a:lvl5pPr marL="228600" indent="-57150" algn="l">
            <a:defRPr sz="300"/>
          </a:lvl5pPr>
          <a:lvl6pPr marL="285750" indent="-57150" algn="l">
            <a:defRPr sz="300"/>
          </a:lvl6pPr>
          <a:lvl7pPr marL="342900" indent="-57150" algn="l">
            <a:defRPr sz="300"/>
          </a:lvl7pPr>
          <a:lvl8pPr marL="400050" indent="-57150" algn="l">
            <a:defRPr sz="300"/>
          </a:lvl8pPr>
          <a:lvl9pPr marL="457200" indent="-57150" algn="l">
            <a:defRPr sz="300"/>
          </a:lvl9pPr>
        </a:lstStyle>
        <a:p>
          <a:pPr lvl="0" rtl="0">
            <a:lnSpc>
              <a:spcPct val="100000"/>
            </a:lnSpc>
            <a:spcBef>
              <a:spcPct val="0"/>
            </a:spcBef>
            <a:spcAft>
              <a:spcPct val="35000"/>
            </a:spcAft>
          </a:pPr>
          <a:r>
            <a:rPr lang="en-US" sz="2400" dirty="0" smtClean="0">
              <a:latin typeface="华文中宋" panose="02010600040101010101" pitchFamily="2" charset="-122"/>
              <a:ea typeface="华文中宋" panose="02010600040101010101" pitchFamily="2" charset="-122"/>
            </a:rPr>
            <a:t>1) </a:t>
          </a:r>
          <a:r>
            <a:rPr lang="zh-CN" sz="2400" dirty="0" smtClean="0">
              <a:latin typeface="华文中宋" panose="02010600040101010101" pitchFamily="2" charset="-122"/>
              <a:ea typeface="华文中宋" panose="02010600040101010101" pitchFamily="2" charset="-122"/>
            </a:rPr>
            <a:t>有充分的安全感；</a:t>
          </a:r>
          <a:endParaRPr lang="en-US" sz="2400" dirty="0">
            <a:latin typeface="华文中宋" panose="02010600040101010101" pitchFamily="2" charset="-122"/>
            <a:ea typeface="华文中宋" panose="02010600040101010101" pitchFamily="2" charset="-122"/>
          </a:endParaRPr>
        </a:p>
      </dsp:txBody>
      <dsp:txXfrm>
        <a:off x="0" y="0"/>
        <a:ext cx="9545665" cy="446081"/>
      </dsp:txXfrm>
    </dsp:sp>
    <dsp:sp modelId="{D7B97D85-A2F2-4A8B-8A2E-5F50B9F8B8FA}">
      <dsp:nvSpPr>
        <dsp:cNvPr id="4" name="圆角矩形 3"/>
        <dsp:cNvSpPr/>
      </dsp:nvSpPr>
      <dsp:spPr bwMode="white">
        <a:xfrm>
          <a:off x="0" y="460376"/>
          <a:ext cx="9545665" cy="446081"/>
        </a:xfrm>
        <a:prstGeom prst="roundRect">
          <a:avLst/>
        </a:prstGeom>
      </dsp:spPr>
      <dsp:style>
        <a:lnRef idx="0">
          <a:schemeClr val="lt1"/>
        </a:lnRef>
        <a:fillRef idx="3">
          <a:schemeClr val="accent5">
            <a:hueOff val="1046666"/>
            <a:satOff val="-2439"/>
            <a:lumOff val="-958"/>
            <a:alpha val="100000"/>
          </a:schemeClr>
        </a:fillRef>
        <a:effectRef idx="3">
          <a:scrgbClr r="0" g="0" b="0"/>
        </a:effectRef>
        <a:fontRef idx="minor">
          <a:schemeClr val="lt1"/>
        </a:fontRef>
      </dsp:style>
      <dsp:txBody>
        <a:bodyPr lIns="91439" tIns="91439" rIns="91439" bIns="91439" anchor="ctr"/>
        <a:lstStyle>
          <a:lvl1pPr algn="l">
            <a:defRPr sz="500"/>
          </a:lvl1pPr>
          <a:lvl2pPr marL="57150" indent="-57150" algn="l">
            <a:defRPr sz="300"/>
          </a:lvl2pPr>
          <a:lvl3pPr marL="114300" indent="-57150" algn="l">
            <a:defRPr sz="300"/>
          </a:lvl3pPr>
          <a:lvl4pPr marL="171450" indent="-57150" algn="l">
            <a:defRPr sz="300"/>
          </a:lvl4pPr>
          <a:lvl5pPr marL="228600" indent="-57150" algn="l">
            <a:defRPr sz="300"/>
          </a:lvl5pPr>
          <a:lvl6pPr marL="285750" indent="-57150" algn="l">
            <a:defRPr sz="300"/>
          </a:lvl6pPr>
          <a:lvl7pPr marL="342900" indent="-57150" algn="l">
            <a:defRPr sz="300"/>
          </a:lvl7pPr>
          <a:lvl8pPr marL="400050" indent="-57150" algn="l">
            <a:defRPr sz="300"/>
          </a:lvl8pPr>
          <a:lvl9pPr marL="457200" indent="-57150" algn="l">
            <a:defRPr sz="300"/>
          </a:lvl9pPr>
        </a:lstStyle>
        <a:p>
          <a:pPr lvl="0" rtl="0">
            <a:lnSpc>
              <a:spcPct val="100000"/>
            </a:lnSpc>
            <a:spcBef>
              <a:spcPct val="0"/>
            </a:spcBef>
            <a:spcAft>
              <a:spcPct val="35000"/>
            </a:spcAft>
          </a:pPr>
          <a:r>
            <a:rPr lang="en-US" sz="2400" dirty="0" smtClean="0">
              <a:latin typeface="华文中宋" panose="02010600040101010101" pitchFamily="2" charset="-122"/>
              <a:ea typeface="华文中宋" panose="02010600040101010101" pitchFamily="2" charset="-122"/>
            </a:rPr>
            <a:t>2</a:t>
          </a:r>
          <a:r>
            <a:rPr lang="en-US" altLang="zh-CN" sz="2400" dirty="0" smtClean="0">
              <a:latin typeface="华文中宋" panose="02010600040101010101" pitchFamily="2" charset="-122"/>
              <a:ea typeface="华文中宋" panose="02010600040101010101" pitchFamily="2" charset="-122"/>
            </a:rPr>
            <a:t>) </a:t>
          </a:r>
          <a:r>
            <a:rPr lang="zh-CN" sz="2400" dirty="0" smtClean="0">
              <a:latin typeface="华文中宋" panose="02010600040101010101" pitchFamily="2" charset="-122"/>
              <a:ea typeface="华文中宋" panose="02010600040101010101" pitchFamily="2" charset="-122"/>
            </a:rPr>
            <a:t>充分了解自己，并能对自己的能力做出恰当的评估</a:t>
          </a:r>
          <a:endParaRPr lang="en-US" sz="2400" dirty="0">
            <a:latin typeface="华文中宋" panose="02010600040101010101" pitchFamily="2" charset="-122"/>
            <a:ea typeface="华文中宋" panose="02010600040101010101" pitchFamily="2" charset="-122"/>
          </a:endParaRPr>
        </a:p>
      </dsp:txBody>
      <dsp:txXfrm>
        <a:off x="0" y="460376"/>
        <a:ext cx="9545665" cy="446081"/>
      </dsp:txXfrm>
    </dsp:sp>
    <dsp:sp modelId="{216DB37A-EC38-4379-940A-F1267A6BB2AD}">
      <dsp:nvSpPr>
        <dsp:cNvPr id="5" name="圆角矩形 4"/>
        <dsp:cNvSpPr/>
      </dsp:nvSpPr>
      <dsp:spPr bwMode="white">
        <a:xfrm>
          <a:off x="0" y="920751"/>
          <a:ext cx="9545665" cy="446081"/>
        </a:xfrm>
        <a:prstGeom prst="roundRect">
          <a:avLst/>
        </a:prstGeom>
      </dsp:spPr>
      <dsp:style>
        <a:lnRef idx="0">
          <a:schemeClr val="lt1"/>
        </a:lnRef>
        <a:fillRef idx="3">
          <a:schemeClr val="accent5">
            <a:hueOff val="2093333"/>
            <a:satOff val="-4879"/>
            <a:lumOff val="-1916"/>
            <a:alpha val="100000"/>
          </a:schemeClr>
        </a:fillRef>
        <a:effectRef idx="3">
          <a:scrgbClr r="0" g="0" b="0"/>
        </a:effectRef>
        <a:fontRef idx="minor">
          <a:schemeClr val="lt1"/>
        </a:fontRef>
      </dsp:style>
      <dsp:txBody>
        <a:bodyPr lIns="91439" tIns="91439" rIns="91439" bIns="91439" anchor="ctr"/>
        <a:lstStyle>
          <a:lvl1pPr algn="l">
            <a:defRPr sz="500"/>
          </a:lvl1pPr>
          <a:lvl2pPr marL="57150" indent="-57150" algn="l">
            <a:defRPr sz="300"/>
          </a:lvl2pPr>
          <a:lvl3pPr marL="114300" indent="-57150" algn="l">
            <a:defRPr sz="300"/>
          </a:lvl3pPr>
          <a:lvl4pPr marL="171450" indent="-57150" algn="l">
            <a:defRPr sz="300"/>
          </a:lvl4pPr>
          <a:lvl5pPr marL="228600" indent="-57150" algn="l">
            <a:defRPr sz="300"/>
          </a:lvl5pPr>
          <a:lvl6pPr marL="285750" indent="-57150" algn="l">
            <a:defRPr sz="300"/>
          </a:lvl6pPr>
          <a:lvl7pPr marL="342900" indent="-57150" algn="l">
            <a:defRPr sz="300"/>
          </a:lvl7pPr>
          <a:lvl8pPr marL="400050" indent="-57150" algn="l">
            <a:defRPr sz="300"/>
          </a:lvl8pPr>
          <a:lvl9pPr marL="457200" indent="-57150" algn="l">
            <a:defRPr sz="300"/>
          </a:lvl9pPr>
        </a:lstStyle>
        <a:p>
          <a:pPr lvl="0" rtl="0">
            <a:lnSpc>
              <a:spcPct val="100000"/>
            </a:lnSpc>
            <a:spcBef>
              <a:spcPct val="0"/>
            </a:spcBef>
            <a:spcAft>
              <a:spcPct val="35000"/>
            </a:spcAft>
          </a:pPr>
          <a:r>
            <a:rPr lang="en-US" sz="2400" dirty="0" smtClean="0">
              <a:latin typeface="华文中宋" panose="02010600040101010101" pitchFamily="2" charset="-122"/>
              <a:ea typeface="华文中宋" panose="02010600040101010101" pitchFamily="2" charset="-122"/>
            </a:rPr>
            <a:t>3</a:t>
          </a:r>
          <a:r>
            <a:rPr lang="zh-CN" sz="2400" dirty="0" smtClean="0">
              <a:latin typeface="华文中宋" panose="02010600040101010101" pitchFamily="2" charset="-122"/>
              <a:ea typeface="华文中宋" panose="02010600040101010101" pitchFamily="2" charset="-122"/>
            </a:rPr>
            <a:t>）生活目标切合实际；</a:t>
          </a:r>
          <a:endParaRPr lang="en-US" sz="2400" dirty="0">
            <a:latin typeface="华文中宋" panose="02010600040101010101" pitchFamily="2" charset="-122"/>
            <a:ea typeface="华文中宋" panose="02010600040101010101" pitchFamily="2" charset="-122"/>
          </a:endParaRPr>
        </a:p>
      </dsp:txBody>
      <dsp:txXfrm>
        <a:off x="0" y="920751"/>
        <a:ext cx="9545665" cy="446081"/>
      </dsp:txXfrm>
    </dsp:sp>
    <dsp:sp modelId="{B302F9DA-9B05-46D1-A43B-07219DCBEAAA}">
      <dsp:nvSpPr>
        <dsp:cNvPr id="6" name="圆角矩形 5"/>
        <dsp:cNvSpPr/>
      </dsp:nvSpPr>
      <dsp:spPr bwMode="white">
        <a:xfrm>
          <a:off x="0" y="1381127"/>
          <a:ext cx="9545665" cy="446081"/>
        </a:xfrm>
        <a:prstGeom prst="roundRect">
          <a:avLst/>
        </a:prstGeom>
      </dsp:spPr>
      <dsp:style>
        <a:lnRef idx="0">
          <a:schemeClr val="lt1"/>
        </a:lnRef>
        <a:fillRef idx="3">
          <a:schemeClr val="accent5">
            <a:hueOff val="3139999"/>
            <a:satOff val="-7319"/>
            <a:lumOff val="-2875"/>
            <a:alpha val="100000"/>
          </a:schemeClr>
        </a:fillRef>
        <a:effectRef idx="3">
          <a:scrgbClr r="0" g="0" b="0"/>
        </a:effectRef>
        <a:fontRef idx="minor">
          <a:schemeClr val="lt1"/>
        </a:fontRef>
      </dsp:style>
      <dsp:txBody>
        <a:bodyPr lIns="91439" tIns="91439" rIns="91439" bIns="91439" anchor="ctr"/>
        <a:lstStyle>
          <a:lvl1pPr algn="l">
            <a:defRPr sz="500"/>
          </a:lvl1pPr>
          <a:lvl2pPr marL="57150" indent="-57150" algn="l">
            <a:defRPr sz="300"/>
          </a:lvl2pPr>
          <a:lvl3pPr marL="114300" indent="-57150" algn="l">
            <a:defRPr sz="300"/>
          </a:lvl3pPr>
          <a:lvl4pPr marL="171450" indent="-57150" algn="l">
            <a:defRPr sz="300"/>
          </a:lvl4pPr>
          <a:lvl5pPr marL="228600" indent="-57150" algn="l">
            <a:defRPr sz="300"/>
          </a:lvl5pPr>
          <a:lvl6pPr marL="285750" indent="-57150" algn="l">
            <a:defRPr sz="300"/>
          </a:lvl6pPr>
          <a:lvl7pPr marL="342900" indent="-57150" algn="l">
            <a:defRPr sz="300"/>
          </a:lvl7pPr>
          <a:lvl8pPr marL="400050" indent="-57150" algn="l">
            <a:defRPr sz="300"/>
          </a:lvl8pPr>
          <a:lvl9pPr marL="457200" indent="-57150" algn="l">
            <a:defRPr sz="300"/>
          </a:lvl9pPr>
        </a:lstStyle>
        <a:p>
          <a:pPr lvl="0" rtl="0">
            <a:lnSpc>
              <a:spcPct val="100000"/>
            </a:lnSpc>
            <a:spcBef>
              <a:spcPct val="0"/>
            </a:spcBef>
            <a:spcAft>
              <a:spcPct val="35000"/>
            </a:spcAft>
          </a:pPr>
          <a:r>
            <a:rPr lang="en-US" sz="2400" dirty="0" smtClean="0">
              <a:latin typeface="华文中宋" panose="02010600040101010101" pitchFamily="2" charset="-122"/>
              <a:ea typeface="华文中宋" panose="02010600040101010101" pitchFamily="2" charset="-122"/>
            </a:rPr>
            <a:t>4</a:t>
          </a:r>
          <a:r>
            <a:rPr lang="zh-CN" sz="2400" dirty="0" smtClean="0">
              <a:latin typeface="华文中宋" panose="02010600040101010101" pitchFamily="2" charset="-122"/>
              <a:ea typeface="华文中宋" panose="02010600040101010101" pitchFamily="2" charset="-122"/>
            </a:rPr>
            <a:t>）与现实环境保持接触；</a:t>
          </a:r>
          <a:endParaRPr lang="en-US" sz="2400" dirty="0">
            <a:latin typeface="华文中宋" panose="02010600040101010101" pitchFamily="2" charset="-122"/>
            <a:ea typeface="华文中宋" panose="02010600040101010101" pitchFamily="2" charset="-122"/>
          </a:endParaRPr>
        </a:p>
      </dsp:txBody>
      <dsp:txXfrm>
        <a:off x="0" y="1381127"/>
        <a:ext cx="9545665" cy="446081"/>
      </dsp:txXfrm>
    </dsp:sp>
    <dsp:sp modelId="{8AF57963-8253-454C-B62D-8F663DC05E3E}">
      <dsp:nvSpPr>
        <dsp:cNvPr id="7" name="圆角矩形 6"/>
        <dsp:cNvSpPr/>
      </dsp:nvSpPr>
      <dsp:spPr bwMode="white">
        <a:xfrm>
          <a:off x="0" y="1841503"/>
          <a:ext cx="9545665" cy="446081"/>
        </a:xfrm>
        <a:prstGeom prst="roundRect">
          <a:avLst/>
        </a:prstGeom>
      </dsp:spPr>
      <dsp:style>
        <a:lnRef idx="0">
          <a:schemeClr val="lt1"/>
        </a:lnRef>
        <a:fillRef idx="3">
          <a:schemeClr val="accent5">
            <a:hueOff val="4186666"/>
            <a:satOff val="-9759"/>
            <a:lumOff val="-3833"/>
            <a:alpha val="100000"/>
          </a:schemeClr>
        </a:fillRef>
        <a:effectRef idx="3">
          <a:scrgbClr r="0" g="0" b="0"/>
        </a:effectRef>
        <a:fontRef idx="minor">
          <a:schemeClr val="lt1"/>
        </a:fontRef>
      </dsp:style>
      <dsp:txBody>
        <a:bodyPr lIns="91439" tIns="91439" rIns="91439" bIns="91439" anchor="ctr"/>
        <a:lstStyle>
          <a:lvl1pPr algn="l">
            <a:defRPr sz="500"/>
          </a:lvl1pPr>
          <a:lvl2pPr marL="57150" indent="-57150" algn="l">
            <a:defRPr sz="300"/>
          </a:lvl2pPr>
          <a:lvl3pPr marL="114300" indent="-57150" algn="l">
            <a:defRPr sz="300"/>
          </a:lvl3pPr>
          <a:lvl4pPr marL="171450" indent="-57150" algn="l">
            <a:defRPr sz="300"/>
          </a:lvl4pPr>
          <a:lvl5pPr marL="228600" indent="-57150" algn="l">
            <a:defRPr sz="300"/>
          </a:lvl5pPr>
          <a:lvl6pPr marL="285750" indent="-57150" algn="l">
            <a:defRPr sz="300"/>
          </a:lvl6pPr>
          <a:lvl7pPr marL="342900" indent="-57150" algn="l">
            <a:defRPr sz="300"/>
          </a:lvl7pPr>
          <a:lvl8pPr marL="400050" indent="-57150" algn="l">
            <a:defRPr sz="300"/>
          </a:lvl8pPr>
          <a:lvl9pPr marL="457200" indent="-57150" algn="l">
            <a:defRPr sz="300"/>
          </a:lvl9pPr>
        </a:lstStyle>
        <a:p>
          <a:pPr lvl="0" rtl="0">
            <a:lnSpc>
              <a:spcPct val="100000"/>
            </a:lnSpc>
            <a:spcBef>
              <a:spcPct val="0"/>
            </a:spcBef>
            <a:spcAft>
              <a:spcPct val="35000"/>
            </a:spcAft>
          </a:pPr>
          <a:r>
            <a:rPr lang="en-US" sz="2400" dirty="0" smtClean="0">
              <a:latin typeface="华文中宋" panose="02010600040101010101" pitchFamily="2" charset="-122"/>
              <a:ea typeface="华文中宋" panose="02010600040101010101" pitchFamily="2" charset="-122"/>
            </a:rPr>
            <a:t>5</a:t>
          </a:r>
          <a:r>
            <a:rPr lang="zh-CN" sz="2400" dirty="0" smtClean="0">
              <a:latin typeface="华文中宋" panose="02010600040101010101" pitchFamily="2" charset="-122"/>
              <a:ea typeface="华文中宋" panose="02010600040101010101" pitchFamily="2" charset="-122"/>
            </a:rPr>
            <a:t>）能保持人格完整与和谐；</a:t>
          </a:r>
          <a:endParaRPr lang="en-US" sz="2400" dirty="0">
            <a:latin typeface="华文中宋" panose="02010600040101010101" pitchFamily="2" charset="-122"/>
            <a:ea typeface="华文中宋" panose="02010600040101010101" pitchFamily="2" charset="-122"/>
          </a:endParaRPr>
        </a:p>
      </dsp:txBody>
      <dsp:txXfrm>
        <a:off x="0" y="1841503"/>
        <a:ext cx="9545665" cy="446081"/>
      </dsp:txXfrm>
    </dsp:sp>
    <dsp:sp modelId="{FD55DDB0-47BB-410D-A1F0-ACBF22CEB47B}">
      <dsp:nvSpPr>
        <dsp:cNvPr id="8" name="圆角矩形 7"/>
        <dsp:cNvSpPr/>
      </dsp:nvSpPr>
      <dsp:spPr bwMode="white">
        <a:xfrm>
          <a:off x="0" y="2301879"/>
          <a:ext cx="9545665" cy="446081"/>
        </a:xfrm>
        <a:prstGeom prst="roundRect">
          <a:avLst/>
        </a:prstGeom>
      </dsp:spPr>
      <dsp:style>
        <a:lnRef idx="0">
          <a:schemeClr val="lt1"/>
        </a:lnRef>
        <a:fillRef idx="3">
          <a:schemeClr val="accent5">
            <a:hueOff val="5233333"/>
            <a:satOff val="-12199"/>
            <a:lumOff val="-4792"/>
            <a:alpha val="100000"/>
          </a:schemeClr>
        </a:fillRef>
        <a:effectRef idx="3">
          <a:scrgbClr r="0" g="0" b="0"/>
        </a:effectRef>
        <a:fontRef idx="minor">
          <a:schemeClr val="lt1"/>
        </a:fontRef>
      </dsp:style>
      <dsp:txBody>
        <a:bodyPr lIns="91439" tIns="91439" rIns="91439" bIns="91439" anchor="ctr"/>
        <a:lstStyle>
          <a:lvl1pPr algn="l">
            <a:defRPr sz="500"/>
          </a:lvl1pPr>
          <a:lvl2pPr marL="57150" indent="-57150" algn="l">
            <a:defRPr sz="300"/>
          </a:lvl2pPr>
          <a:lvl3pPr marL="114300" indent="-57150" algn="l">
            <a:defRPr sz="300"/>
          </a:lvl3pPr>
          <a:lvl4pPr marL="171450" indent="-57150" algn="l">
            <a:defRPr sz="300"/>
          </a:lvl4pPr>
          <a:lvl5pPr marL="228600" indent="-57150" algn="l">
            <a:defRPr sz="300"/>
          </a:lvl5pPr>
          <a:lvl6pPr marL="285750" indent="-57150" algn="l">
            <a:defRPr sz="300"/>
          </a:lvl6pPr>
          <a:lvl7pPr marL="342900" indent="-57150" algn="l">
            <a:defRPr sz="300"/>
          </a:lvl7pPr>
          <a:lvl8pPr marL="400050" indent="-57150" algn="l">
            <a:defRPr sz="300"/>
          </a:lvl8pPr>
          <a:lvl9pPr marL="457200" indent="-57150" algn="l">
            <a:defRPr sz="300"/>
          </a:lvl9pPr>
        </a:lstStyle>
        <a:p>
          <a:pPr lvl="0" rtl="0">
            <a:lnSpc>
              <a:spcPct val="100000"/>
            </a:lnSpc>
            <a:spcBef>
              <a:spcPct val="0"/>
            </a:spcBef>
            <a:spcAft>
              <a:spcPct val="35000"/>
            </a:spcAft>
          </a:pPr>
          <a:r>
            <a:rPr lang="en-US" sz="2400" dirty="0" smtClean="0">
              <a:latin typeface="华文中宋" panose="02010600040101010101" pitchFamily="2" charset="-122"/>
              <a:ea typeface="华文中宋" panose="02010600040101010101" pitchFamily="2" charset="-122"/>
            </a:rPr>
            <a:t>6</a:t>
          </a:r>
          <a:r>
            <a:rPr lang="zh-CN" sz="2400" dirty="0" smtClean="0">
              <a:latin typeface="华文中宋" panose="02010600040101010101" pitchFamily="2" charset="-122"/>
              <a:ea typeface="华文中宋" panose="02010600040101010101" pitchFamily="2" charset="-122"/>
            </a:rPr>
            <a:t>）具有从经验中学习的能力；</a:t>
          </a:r>
          <a:endParaRPr lang="en-US" sz="2400" dirty="0">
            <a:latin typeface="华文中宋" panose="02010600040101010101" pitchFamily="2" charset="-122"/>
            <a:ea typeface="华文中宋" panose="02010600040101010101" pitchFamily="2" charset="-122"/>
          </a:endParaRPr>
        </a:p>
      </dsp:txBody>
      <dsp:txXfrm>
        <a:off x="0" y="2301879"/>
        <a:ext cx="9545665" cy="446081"/>
      </dsp:txXfrm>
    </dsp:sp>
    <dsp:sp modelId="{865E7954-E714-4254-ADA1-368C421F7869}">
      <dsp:nvSpPr>
        <dsp:cNvPr id="9" name="圆角矩形 8"/>
        <dsp:cNvSpPr/>
      </dsp:nvSpPr>
      <dsp:spPr bwMode="white">
        <a:xfrm>
          <a:off x="0" y="2762254"/>
          <a:ext cx="9545665" cy="446081"/>
        </a:xfrm>
        <a:prstGeom prst="roundRect">
          <a:avLst/>
        </a:prstGeom>
      </dsp:spPr>
      <dsp:style>
        <a:lnRef idx="0">
          <a:schemeClr val="lt1"/>
        </a:lnRef>
        <a:fillRef idx="3">
          <a:schemeClr val="accent5">
            <a:hueOff val="6279999"/>
            <a:satOff val="-14640"/>
            <a:lumOff val="-5751"/>
            <a:alpha val="100000"/>
          </a:schemeClr>
        </a:fillRef>
        <a:effectRef idx="3">
          <a:scrgbClr r="0" g="0" b="0"/>
        </a:effectRef>
        <a:fontRef idx="minor">
          <a:schemeClr val="lt1"/>
        </a:fontRef>
      </dsp:style>
      <dsp:txBody>
        <a:bodyPr lIns="91439" tIns="91439" rIns="91439" bIns="91439" anchor="ctr"/>
        <a:lstStyle>
          <a:lvl1pPr algn="l">
            <a:defRPr sz="500"/>
          </a:lvl1pPr>
          <a:lvl2pPr marL="57150" indent="-57150" algn="l">
            <a:defRPr sz="300"/>
          </a:lvl2pPr>
          <a:lvl3pPr marL="114300" indent="-57150" algn="l">
            <a:defRPr sz="300"/>
          </a:lvl3pPr>
          <a:lvl4pPr marL="171450" indent="-57150" algn="l">
            <a:defRPr sz="300"/>
          </a:lvl4pPr>
          <a:lvl5pPr marL="228600" indent="-57150" algn="l">
            <a:defRPr sz="300"/>
          </a:lvl5pPr>
          <a:lvl6pPr marL="285750" indent="-57150" algn="l">
            <a:defRPr sz="300"/>
          </a:lvl6pPr>
          <a:lvl7pPr marL="342900" indent="-57150" algn="l">
            <a:defRPr sz="300"/>
          </a:lvl7pPr>
          <a:lvl8pPr marL="400050" indent="-57150" algn="l">
            <a:defRPr sz="300"/>
          </a:lvl8pPr>
          <a:lvl9pPr marL="457200" indent="-57150" algn="l">
            <a:defRPr sz="300"/>
          </a:lvl9pPr>
        </a:lstStyle>
        <a:p>
          <a:pPr lvl="0" rtl="0">
            <a:lnSpc>
              <a:spcPct val="100000"/>
            </a:lnSpc>
            <a:spcBef>
              <a:spcPct val="0"/>
            </a:spcBef>
            <a:spcAft>
              <a:spcPct val="35000"/>
            </a:spcAft>
          </a:pPr>
          <a:r>
            <a:rPr lang="en-US" sz="2400" dirty="0" smtClean="0">
              <a:latin typeface="华文中宋" panose="02010600040101010101" pitchFamily="2" charset="-122"/>
              <a:ea typeface="华文中宋" panose="02010600040101010101" pitchFamily="2" charset="-122"/>
            </a:rPr>
            <a:t>7</a:t>
          </a:r>
          <a:r>
            <a:rPr lang="zh-CN" sz="2400" dirty="0" smtClean="0">
              <a:latin typeface="华文中宋" panose="02010600040101010101" pitchFamily="2" charset="-122"/>
              <a:ea typeface="华文中宋" panose="02010600040101010101" pitchFamily="2" charset="-122"/>
            </a:rPr>
            <a:t>）能保持良好的人际关系；</a:t>
          </a:r>
          <a:endParaRPr lang="en-US" sz="2400" dirty="0">
            <a:latin typeface="华文中宋" panose="02010600040101010101" pitchFamily="2" charset="-122"/>
            <a:ea typeface="华文中宋" panose="02010600040101010101" pitchFamily="2" charset="-122"/>
          </a:endParaRPr>
        </a:p>
      </dsp:txBody>
      <dsp:txXfrm>
        <a:off x="0" y="2762254"/>
        <a:ext cx="9545665" cy="446081"/>
      </dsp:txXfrm>
    </dsp:sp>
    <dsp:sp modelId="{774C1DFB-E6FE-47D0-A88C-1B4DB4B41502}">
      <dsp:nvSpPr>
        <dsp:cNvPr id="10" name="圆角矩形 9"/>
        <dsp:cNvSpPr/>
      </dsp:nvSpPr>
      <dsp:spPr bwMode="white">
        <a:xfrm>
          <a:off x="0" y="3222630"/>
          <a:ext cx="9545665" cy="446081"/>
        </a:xfrm>
        <a:prstGeom prst="roundRect">
          <a:avLst/>
        </a:prstGeom>
      </dsp:spPr>
      <dsp:style>
        <a:lnRef idx="0">
          <a:schemeClr val="lt1"/>
        </a:lnRef>
        <a:fillRef idx="3">
          <a:schemeClr val="accent5">
            <a:hueOff val="7326666"/>
            <a:satOff val="-17080"/>
            <a:lumOff val="-6709"/>
            <a:alpha val="100000"/>
          </a:schemeClr>
        </a:fillRef>
        <a:effectRef idx="3">
          <a:scrgbClr r="0" g="0" b="0"/>
        </a:effectRef>
        <a:fontRef idx="minor">
          <a:schemeClr val="lt1"/>
        </a:fontRef>
      </dsp:style>
      <dsp:txBody>
        <a:bodyPr lIns="91439" tIns="91439" rIns="91439" bIns="91439" anchor="ctr"/>
        <a:lstStyle>
          <a:lvl1pPr algn="l">
            <a:defRPr sz="500"/>
          </a:lvl1pPr>
          <a:lvl2pPr marL="57150" indent="-57150" algn="l">
            <a:defRPr sz="300"/>
          </a:lvl2pPr>
          <a:lvl3pPr marL="114300" indent="-57150" algn="l">
            <a:defRPr sz="300"/>
          </a:lvl3pPr>
          <a:lvl4pPr marL="171450" indent="-57150" algn="l">
            <a:defRPr sz="300"/>
          </a:lvl4pPr>
          <a:lvl5pPr marL="228600" indent="-57150" algn="l">
            <a:defRPr sz="300"/>
          </a:lvl5pPr>
          <a:lvl6pPr marL="285750" indent="-57150" algn="l">
            <a:defRPr sz="300"/>
          </a:lvl6pPr>
          <a:lvl7pPr marL="342900" indent="-57150" algn="l">
            <a:defRPr sz="300"/>
          </a:lvl7pPr>
          <a:lvl8pPr marL="400050" indent="-57150" algn="l">
            <a:defRPr sz="300"/>
          </a:lvl8pPr>
          <a:lvl9pPr marL="457200" indent="-57150" algn="l">
            <a:defRPr sz="300"/>
          </a:lvl9pPr>
        </a:lstStyle>
        <a:p>
          <a:pPr lvl="0" rtl="0">
            <a:lnSpc>
              <a:spcPct val="100000"/>
            </a:lnSpc>
            <a:spcBef>
              <a:spcPct val="0"/>
            </a:spcBef>
            <a:spcAft>
              <a:spcPct val="35000"/>
            </a:spcAft>
          </a:pPr>
          <a:r>
            <a:rPr lang="en-US" sz="2400" dirty="0" smtClean="0">
              <a:latin typeface="华文中宋" panose="02010600040101010101" pitchFamily="2" charset="-122"/>
              <a:ea typeface="华文中宋" panose="02010600040101010101" pitchFamily="2" charset="-122"/>
            </a:rPr>
            <a:t>8</a:t>
          </a:r>
          <a:r>
            <a:rPr lang="zh-CN" sz="2400" dirty="0" smtClean="0">
              <a:latin typeface="华文中宋" panose="02010600040101010101" pitchFamily="2" charset="-122"/>
              <a:ea typeface="华文中宋" panose="02010600040101010101" pitchFamily="2" charset="-122"/>
            </a:rPr>
            <a:t>）能适度表达和控制自己的情绪；</a:t>
          </a:r>
          <a:endParaRPr lang="en-US" sz="2400" dirty="0">
            <a:latin typeface="华文中宋" panose="02010600040101010101" pitchFamily="2" charset="-122"/>
            <a:ea typeface="华文中宋" panose="02010600040101010101" pitchFamily="2" charset="-122"/>
          </a:endParaRPr>
        </a:p>
      </dsp:txBody>
      <dsp:txXfrm>
        <a:off x="0" y="3222630"/>
        <a:ext cx="9545665" cy="446081"/>
      </dsp:txXfrm>
    </dsp:sp>
    <dsp:sp modelId="{9A52E1D0-540B-4F91-97E9-417BFE020F02}">
      <dsp:nvSpPr>
        <dsp:cNvPr id="11" name="圆角矩形 10"/>
        <dsp:cNvSpPr/>
      </dsp:nvSpPr>
      <dsp:spPr bwMode="white">
        <a:xfrm>
          <a:off x="0" y="3683006"/>
          <a:ext cx="9545665" cy="446081"/>
        </a:xfrm>
        <a:prstGeom prst="roundRect">
          <a:avLst/>
        </a:prstGeom>
      </dsp:spPr>
      <dsp:style>
        <a:lnRef idx="0">
          <a:schemeClr val="lt1"/>
        </a:lnRef>
        <a:fillRef idx="3">
          <a:schemeClr val="accent5">
            <a:hueOff val="8373333"/>
            <a:satOff val="-19520"/>
            <a:lumOff val="-7668"/>
            <a:alpha val="100000"/>
          </a:schemeClr>
        </a:fillRef>
        <a:effectRef idx="3">
          <a:scrgbClr r="0" g="0" b="0"/>
        </a:effectRef>
        <a:fontRef idx="minor">
          <a:schemeClr val="lt1"/>
        </a:fontRef>
      </dsp:style>
      <dsp:txBody>
        <a:bodyPr lIns="91439" tIns="91439" rIns="91439" bIns="91439" anchor="ctr"/>
        <a:lstStyle>
          <a:lvl1pPr algn="l">
            <a:defRPr sz="500"/>
          </a:lvl1pPr>
          <a:lvl2pPr marL="57150" indent="-57150" algn="l">
            <a:defRPr sz="300"/>
          </a:lvl2pPr>
          <a:lvl3pPr marL="114300" indent="-57150" algn="l">
            <a:defRPr sz="300"/>
          </a:lvl3pPr>
          <a:lvl4pPr marL="171450" indent="-57150" algn="l">
            <a:defRPr sz="300"/>
          </a:lvl4pPr>
          <a:lvl5pPr marL="228600" indent="-57150" algn="l">
            <a:defRPr sz="300"/>
          </a:lvl5pPr>
          <a:lvl6pPr marL="285750" indent="-57150" algn="l">
            <a:defRPr sz="300"/>
          </a:lvl6pPr>
          <a:lvl7pPr marL="342900" indent="-57150" algn="l">
            <a:defRPr sz="300"/>
          </a:lvl7pPr>
          <a:lvl8pPr marL="400050" indent="-57150" algn="l">
            <a:defRPr sz="300"/>
          </a:lvl8pPr>
          <a:lvl9pPr marL="457200" indent="-57150" algn="l">
            <a:defRPr sz="300"/>
          </a:lvl9pPr>
        </a:lstStyle>
        <a:p>
          <a:pPr lvl="0" rtl="0">
            <a:lnSpc>
              <a:spcPct val="100000"/>
            </a:lnSpc>
            <a:spcBef>
              <a:spcPct val="0"/>
            </a:spcBef>
            <a:spcAft>
              <a:spcPct val="35000"/>
            </a:spcAft>
          </a:pPr>
          <a:r>
            <a:rPr lang="en-US" sz="2400" dirty="0" smtClean="0">
              <a:latin typeface="华文中宋" panose="02010600040101010101" pitchFamily="2" charset="-122"/>
              <a:ea typeface="华文中宋" panose="02010600040101010101" pitchFamily="2" charset="-122"/>
            </a:rPr>
            <a:t>9</a:t>
          </a:r>
          <a:r>
            <a:rPr lang="zh-CN" sz="2400" dirty="0" smtClean="0">
              <a:latin typeface="华文中宋" panose="02010600040101010101" pitchFamily="2" charset="-122"/>
              <a:ea typeface="华文中宋" panose="02010600040101010101" pitchFamily="2" charset="-122"/>
            </a:rPr>
            <a:t>）在符合集体的要求下，能积极地发挥个性</a:t>
          </a:r>
          <a:endParaRPr lang="en-US" sz="2400" dirty="0">
            <a:latin typeface="华文中宋" panose="02010600040101010101" pitchFamily="2" charset="-122"/>
            <a:ea typeface="华文中宋" panose="02010600040101010101" pitchFamily="2" charset="-122"/>
          </a:endParaRPr>
        </a:p>
      </dsp:txBody>
      <dsp:txXfrm>
        <a:off x="0" y="3683006"/>
        <a:ext cx="9545665" cy="446081"/>
      </dsp:txXfrm>
    </dsp:sp>
    <dsp:sp modelId="{69BD197E-CBAF-434A-849E-E3C42EED3BB8}">
      <dsp:nvSpPr>
        <dsp:cNvPr id="12" name="圆角矩形 11"/>
        <dsp:cNvSpPr/>
      </dsp:nvSpPr>
      <dsp:spPr bwMode="white">
        <a:xfrm>
          <a:off x="0" y="4143381"/>
          <a:ext cx="9545665" cy="446081"/>
        </a:xfrm>
        <a:prstGeom prst="roundRect">
          <a:avLst/>
        </a:prstGeom>
      </dsp:spPr>
      <dsp:style>
        <a:lnRef idx="0">
          <a:schemeClr val="lt1"/>
        </a:lnRef>
        <a:fillRef idx="3">
          <a:schemeClr val="accent5">
            <a:hueOff val="9420000"/>
            <a:satOff val="-21960"/>
            <a:lumOff val="-8626"/>
            <a:alpha val="100000"/>
          </a:schemeClr>
        </a:fillRef>
        <a:effectRef idx="3">
          <a:scrgbClr r="0" g="0" b="0"/>
        </a:effectRef>
        <a:fontRef idx="minor">
          <a:schemeClr val="lt1"/>
        </a:fontRef>
      </dsp:style>
      <dsp:txBody>
        <a:bodyPr lIns="91439" tIns="91439" rIns="91439" bIns="91439" anchor="ctr"/>
        <a:lstStyle>
          <a:lvl1pPr algn="l">
            <a:defRPr sz="500"/>
          </a:lvl1pPr>
          <a:lvl2pPr marL="57150" indent="-57150" algn="l">
            <a:defRPr sz="300"/>
          </a:lvl2pPr>
          <a:lvl3pPr marL="114300" indent="-57150" algn="l">
            <a:defRPr sz="300"/>
          </a:lvl3pPr>
          <a:lvl4pPr marL="171450" indent="-57150" algn="l">
            <a:defRPr sz="300"/>
          </a:lvl4pPr>
          <a:lvl5pPr marL="228600" indent="-57150" algn="l">
            <a:defRPr sz="300"/>
          </a:lvl5pPr>
          <a:lvl6pPr marL="285750" indent="-57150" algn="l">
            <a:defRPr sz="300"/>
          </a:lvl6pPr>
          <a:lvl7pPr marL="342900" indent="-57150" algn="l">
            <a:defRPr sz="300"/>
          </a:lvl7pPr>
          <a:lvl8pPr marL="400050" indent="-57150" algn="l">
            <a:defRPr sz="300"/>
          </a:lvl8pPr>
          <a:lvl9pPr marL="457200" indent="-57150" algn="l">
            <a:defRPr sz="300"/>
          </a:lvl9pPr>
        </a:lstStyle>
        <a:p>
          <a:pPr lvl="0" rtl="0">
            <a:lnSpc>
              <a:spcPct val="100000"/>
            </a:lnSpc>
            <a:spcBef>
              <a:spcPct val="0"/>
            </a:spcBef>
            <a:spcAft>
              <a:spcPct val="35000"/>
            </a:spcAft>
          </a:pPr>
          <a:r>
            <a:rPr lang="en-US" sz="2400" dirty="0" smtClean="0">
              <a:latin typeface="华文中宋" panose="02010600040101010101" pitchFamily="2" charset="-122"/>
              <a:ea typeface="华文中宋" panose="02010600040101010101" pitchFamily="2" charset="-122"/>
            </a:rPr>
            <a:t>10</a:t>
          </a:r>
          <a:r>
            <a:rPr lang="zh-CN" sz="2400" dirty="0" smtClean="0">
              <a:latin typeface="华文中宋" panose="02010600040101010101" pitchFamily="2" charset="-122"/>
              <a:ea typeface="华文中宋" panose="02010600040101010101" pitchFamily="2" charset="-122"/>
            </a:rPr>
            <a:t>）不违背社会道德规范的前提下，能适当地满足个人的基本要求。</a:t>
          </a:r>
          <a:endParaRPr lang="zh-CN" sz="2400" dirty="0">
            <a:latin typeface="华文中宋" panose="02010600040101010101" pitchFamily="2" charset="-122"/>
            <a:ea typeface="华文中宋" panose="02010600040101010101" pitchFamily="2" charset="-122"/>
          </a:endParaRPr>
        </a:p>
      </dsp:txBody>
      <dsp:txXfrm>
        <a:off x="0" y="4143381"/>
        <a:ext cx="9545665" cy="446081"/>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715435" cy="3429024"/>
        <a:chOff x="0" y="0"/>
        <a:chExt cx="8715435" cy="3429024"/>
      </a:xfrm>
    </dsp:grpSpPr>
    <dsp:sp modelId="{0183359E-737A-40F4-A642-B80C371F5757}">
      <dsp:nvSpPr>
        <dsp:cNvPr id="3" name="圆角矩形 2"/>
        <dsp:cNvSpPr/>
      </dsp:nvSpPr>
      <dsp:spPr bwMode="white">
        <a:xfrm>
          <a:off x="0" y="0"/>
          <a:ext cx="4200210" cy="3429024"/>
        </a:xfrm>
        <a:prstGeom prst="roundRect">
          <a:avLst>
            <a:gd name="adj" fmla="val 10000"/>
          </a:avLst>
        </a:prstGeom>
      </dsp:spPr>
      <dsp:style>
        <a:lnRef idx="0">
          <a:schemeClr val="accent1"/>
        </a:lnRef>
        <a:fillRef idx="1">
          <a:schemeClr val="accent1">
            <a:tint val="40000"/>
          </a:schemeClr>
        </a:fillRef>
        <a:effectRef idx="0">
          <a:scrgbClr r="0" g="0" b="0"/>
        </a:effectRef>
        <a:fontRef idx="minor"/>
      </dsp:style>
      <dsp:txBody>
        <a:bodyPr vert="horz" wrap="square" lIns="91439" tIns="91439" rIns="91439" bIns="91439"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rtl="0">
            <a:lnSpc>
              <a:spcPct val="100000"/>
            </a:lnSpc>
            <a:spcBef>
              <a:spcPct val="0"/>
            </a:spcBef>
            <a:spcAft>
              <a:spcPct val="35000"/>
            </a:spcAft>
          </a:pPr>
          <a:r>
            <a:rPr lang="en-US" altLang="zh-CN" sz="2400" dirty="0" smtClean="0">
              <a:solidFill>
                <a:schemeClr val="dk1"/>
              </a:solidFill>
              <a:latin typeface="华文中宋" panose="02010600040101010101" pitchFamily="2" charset="-122"/>
              <a:ea typeface="华文中宋" panose="02010600040101010101" pitchFamily="2" charset="-122"/>
            </a:rPr>
            <a:t>1.</a:t>
          </a:r>
          <a:r>
            <a:rPr lang="zh-CN" sz="2400" dirty="0" smtClean="0">
              <a:solidFill>
                <a:schemeClr val="dk1"/>
              </a:solidFill>
              <a:latin typeface="华文中宋" panose="02010600040101010101" pitchFamily="2" charset="-122"/>
              <a:ea typeface="华文中宋" panose="02010600040101010101" pitchFamily="2" charset="-122"/>
            </a:rPr>
            <a:t>个体层面</a:t>
          </a:r>
          <a:endParaRPr lang="zh-CN" sz="2400" dirty="0">
            <a:solidFill>
              <a:schemeClr val="dk1"/>
            </a:solidFill>
            <a:latin typeface="华文中宋" panose="02010600040101010101" pitchFamily="2" charset="-122"/>
            <a:ea typeface="华文中宋" panose="02010600040101010101" pitchFamily="2" charset="-122"/>
          </a:endParaRPr>
        </a:p>
      </dsp:txBody>
      <dsp:txXfrm>
        <a:off x="0" y="0"/>
        <a:ext cx="4200210" cy="3429024"/>
      </dsp:txXfrm>
    </dsp:sp>
    <dsp:sp modelId="{75E4ACAD-AE75-4F7F-A10D-412094C2236A}">
      <dsp:nvSpPr>
        <dsp:cNvPr id="4" name="圆角矩形 3"/>
        <dsp:cNvSpPr/>
      </dsp:nvSpPr>
      <dsp:spPr bwMode="white">
        <a:xfrm>
          <a:off x="420021" y="1028707"/>
          <a:ext cx="3360168" cy="396921"/>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vert="horz" wrap="square" lIns="60960" tIns="45719" rIns="60960" bIns="45719"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rtl="0">
            <a:lnSpc>
              <a:spcPct val="100000"/>
            </a:lnSpc>
            <a:spcBef>
              <a:spcPct val="0"/>
            </a:spcBef>
            <a:spcAft>
              <a:spcPct val="35000"/>
            </a:spcAft>
          </a:pPr>
          <a:r>
            <a:rPr lang="zh-CN" sz="2400" dirty="0" smtClean="0">
              <a:latin typeface="华文中宋" panose="02010600040101010101" pitchFamily="2" charset="-122"/>
              <a:ea typeface="华文中宋" panose="02010600040101010101" pitchFamily="2" charset="-122"/>
            </a:rPr>
            <a:t>遗传</a:t>
          </a:r>
          <a:endParaRPr lang="zh-CN" sz="2400" dirty="0">
            <a:latin typeface="华文中宋" panose="02010600040101010101" pitchFamily="2" charset="-122"/>
            <a:ea typeface="华文中宋" panose="02010600040101010101" pitchFamily="2" charset="-122"/>
          </a:endParaRPr>
        </a:p>
      </dsp:txBody>
      <dsp:txXfrm>
        <a:off x="420021" y="1028707"/>
        <a:ext cx="3360168" cy="396921"/>
      </dsp:txXfrm>
    </dsp:sp>
    <dsp:sp modelId="{B1D97DE3-765B-44A0-837E-D6EC8AD63255}">
      <dsp:nvSpPr>
        <dsp:cNvPr id="5" name="圆角矩形 4"/>
        <dsp:cNvSpPr/>
      </dsp:nvSpPr>
      <dsp:spPr bwMode="white">
        <a:xfrm>
          <a:off x="420021" y="1486693"/>
          <a:ext cx="3360168" cy="396921"/>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vert="horz" wrap="square" lIns="60960" tIns="45719" rIns="60960" bIns="45719"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rtl="0">
            <a:lnSpc>
              <a:spcPct val="100000"/>
            </a:lnSpc>
            <a:spcBef>
              <a:spcPct val="0"/>
            </a:spcBef>
            <a:spcAft>
              <a:spcPct val="35000"/>
            </a:spcAft>
          </a:pPr>
          <a:r>
            <a:rPr lang="zh-CN" sz="2400" dirty="0" smtClean="0">
              <a:latin typeface="华文中宋" panose="02010600040101010101" pitchFamily="2" charset="-122"/>
              <a:ea typeface="华文中宋" panose="02010600040101010101" pitchFamily="2" charset="-122"/>
            </a:rPr>
            <a:t>人格特征</a:t>
          </a:r>
          <a:endParaRPr lang="zh-CN" sz="2400" dirty="0">
            <a:latin typeface="华文中宋" panose="02010600040101010101" pitchFamily="2" charset="-122"/>
            <a:ea typeface="华文中宋" panose="02010600040101010101" pitchFamily="2" charset="-122"/>
          </a:endParaRPr>
        </a:p>
      </dsp:txBody>
      <dsp:txXfrm>
        <a:off x="420021" y="1486693"/>
        <a:ext cx="3360168" cy="396921"/>
      </dsp:txXfrm>
    </dsp:sp>
    <dsp:sp modelId="{DF28F160-3509-497B-AE0B-6DC0FCF16C69}">
      <dsp:nvSpPr>
        <dsp:cNvPr id="6" name="圆角矩形 5"/>
        <dsp:cNvSpPr/>
      </dsp:nvSpPr>
      <dsp:spPr bwMode="white">
        <a:xfrm>
          <a:off x="420021" y="1944679"/>
          <a:ext cx="3360168" cy="396921"/>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vert="horz" wrap="square" lIns="60960" tIns="45719" rIns="60960" bIns="45719"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rtl="0">
            <a:lnSpc>
              <a:spcPct val="100000"/>
            </a:lnSpc>
            <a:spcBef>
              <a:spcPct val="0"/>
            </a:spcBef>
            <a:spcAft>
              <a:spcPct val="35000"/>
            </a:spcAft>
          </a:pPr>
          <a:r>
            <a:rPr lang="zh-CN" sz="2400" dirty="0">
              <a:latin typeface="华文中宋" panose="02010600040101010101" pitchFamily="2" charset="-122"/>
              <a:ea typeface="华文中宋" panose="02010600040101010101" pitchFamily="2" charset="-122"/>
            </a:rPr>
            <a:t>身心发展阶段</a:t>
          </a:r>
          <a:endParaRPr lang="zh-CN" sz="2400" dirty="0">
            <a:latin typeface="华文中宋" panose="02010600040101010101" pitchFamily="2" charset="-122"/>
            <a:ea typeface="华文中宋" panose="02010600040101010101" pitchFamily="2" charset="-122"/>
          </a:endParaRPr>
        </a:p>
      </dsp:txBody>
      <dsp:txXfrm>
        <a:off x="420021" y="1944679"/>
        <a:ext cx="3360168" cy="396921"/>
      </dsp:txXfrm>
    </dsp:sp>
    <dsp:sp modelId="{7501D22B-FC50-42DB-BDEF-8E5F97F3D339}">
      <dsp:nvSpPr>
        <dsp:cNvPr id="7" name="圆角矩形 6"/>
        <dsp:cNvSpPr/>
      </dsp:nvSpPr>
      <dsp:spPr bwMode="white">
        <a:xfrm>
          <a:off x="420021" y="2402665"/>
          <a:ext cx="3360168" cy="396921"/>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60960" tIns="45719" rIns="60960" bIns="45719"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rtl="0">
            <a:lnSpc>
              <a:spcPct val="100000"/>
            </a:lnSpc>
            <a:spcBef>
              <a:spcPct val="0"/>
            </a:spcBef>
            <a:spcAft>
              <a:spcPct val="35000"/>
            </a:spcAft>
          </a:pPr>
          <a:r>
            <a:rPr lang="zh-CN" sz="2400" dirty="0" smtClean="0">
              <a:latin typeface="华文中宋" panose="02010600040101010101" pitchFamily="2" charset="-122"/>
              <a:ea typeface="华文中宋" panose="02010600040101010101" pitchFamily="2" charset="-122"/>
            </a:rPr>
            <a:t>疾病</a:t>
          </a:r>
          <a:endParaRPr lang="zh-CN" sz="2400" dirty="0">
            <a:latin typeface="华文中宋" panose="02010600040101010101" pitchFamily="2" charset="-122"/>
            <a:ea typeface="华文中宋" panose="02010600040101010101" pitchFamily="2" charset="-122"/>
          </a:endParaRPr>
        </a:p>
      </dsp:txBody>
      <dsp:txXfrm>
        <a:off x="420021" y="2402665"/>
        <a:ext cx="3360168" cy="396921"/>
      </dsp:txXfrm>
    </dsp:sp>
    <dsp:sp modelId="{D4838643-F7C7-4847-B7E4-476EA89C04C6}">
      <dsp:nvSpPr>
        <dsp:cNvPr id="8" name="圆角矩形 7"/>
        <dsp:cNvSpPr/>
      </dsp:nvSpPr>
      <dsp:spPr bwMode="white">
        <a:xfrm>
          <a:off x="420021" y="2860652"/>
          <a:ext cx="3360168" cy="396921"/>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vert="horz" wrap="square" lIns="60960" tIns="45719" rIns="60960" bIns="45719"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sz="2400" dirty="0" smtClean="0">
              <a:latin typeface="华文中宋" panose="02010600040101010101" pitchFamily="2" charset="-122"/>
              <a:ea typeface="华文中宋" panose="02010600040101010101" pitchFamily="2" charset="-122"/>
            </a:rPr>
            <a:t>生活方式</a:t>
          </a:r>
          <a:endParaRPr lang="zh-CN" sz="2400" dirty="0" smtClean="0">
            <a:latin typeface="华文中宋" panose="02010600040101010101" pitchFamily="2" charset="-122"/>
            <a:ea typeface="华文中宋" panose="02010600040101010101" pitchFamily="2" charset="-122"/>
          </a:endParaRPr>
        </a:p>
      </dsp:txBody>
      <dsp:txXfrm>
        <a:off x="420021" y="2860652"/>
        <a:ext cx="3360168" cy="396921"/>
      </dsp:txXfrm>
    </dsp:sp>
    <dsp:sp modelId="{849E3353-F582-4000-8F60-EE1AE328A456}">
      <dsp:nvSpPr>
        <dsp:cNvPr id="9" name="圆角矩形 8"/>
        <dsp:cNvSpPr/>
      </dsp:nvSpPr>
      <dsp:spPr bwMode="white">
        <a:xfrm>
          <a:off x="4515225" y="0"/>
          <a:ext cx="4200210" cy="3429024"/>
        </a:xfrm>
        <a:prstGeom prst="roundRect">
          <a:avLst>
            <a:gd name="adj" fmla="val 10000"/>
          </a:avLst>
        </a:prstGeom>
      </dsp:spPr>
      <dsp:style>
        <a:lnRef idx="0">
          <a:schemeClr val="accent1"/>
        </a:lnRef>
        <a:fillRef idx="1">
          <a:schemeClr val="accent1">
            <a:tint val="40000"/>
          </a:schemeClr>
        </a:fillRef>
        <a:effectRef idx="0">
          <a:scrgbClr r="0" g="0" b="0"/>
        </a:effectRef>
        <a:fontRef idx="minor"/>
      </dsp:style>
      <dsp:txBody>
        <a:bodyPr vert="horz" wrap="square" lIns="91439" tIns="91439" rIns="91439" bIns="91439"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rtl="0">
            <a:lnSpc>
              <a:spcPct val="100000"/>
            </a:lnSpc>
            <a:spcBef>
              <a:spcPct val="0"/>
            </a:spcBef>
            <a:spcAft>
              <a:spcPct val="35000"/>
            </a:spcAft>
          </a:pPr>
          <a:r>
            <a:rPr lang="en-US" altLang="zh-CN" sz="2400" dirty="0" smtClean="0">
              <a:solidFill>
                <a:schemeClr val="dk1"/>
              </a:solidFill>
              <a:latin typeface="华文中宋" panose="02010600040101010101" pitchFamily="2" charset="-122"/>
              <a:ea typeface="华文中宋" panose="02010600040101010101" pitchFamily="2" charset="-122"/>
            </a:rPr>
            <a:t>2.</a:t>
          </a:r>
          <a:r>
            <a:rPr lang="zh-CN" altLang="en-US" sz="2400" dirty="0" smtClean="0">
              <a:solidFill>
                <a:schemeClr val="dk1"/>
              </a:solidFill>
              <a:latin typeface="华文中宋" panose="02010600040101010101" pitchFamily="2" charset="-122"/>
              <a:ea typeface="华文中宋" panose="02010600040101010101" pitchFamily="2" charset="-122"/>
            </a:rPr>
            <a:t>环境</a:t>
          </a:r>
          <a:r>
            <a:rPr lang="zh-CN" sz="2400" dirty="0" smtClean="0">
              <a:solidFill>
                <a:schemeClr val="dk1"/>
              </a:solidFill>
              <a:latin typeface="华文中宋" panose="02010600040101010101" pitchFamily="2" charset="-122"/>
              <a:ea typeface="华文中宋" panose="02010600040101010101" pitchFamily="2" charset="-122"/>
            </a:rPr>
            <a:t>层面</a:t>
          </a:r>
          <a:endParaRPr lang="zh-CN" sz="2400" dirty="0">
            <a:solidFill>
              <a:schemeClr val="dk1"/>
            </a:solidFill>
            <a:latin typeface="华文中宋" panose="02010600040101010101" pitchFamily="2" charset="-122"/>
            <a:ea typeface="华文中宋" panose="02010600040101010101" pitchFamily="2" charset="-122"/>
          </a:endParaRPr>
        </a:p>
      </dsp:txBody>
      <dsp:txXfrm>
        <a:off x="4515225" y="0"/>
        <a:ext cx="4200210" cy="3429024"/>
      </dsp:txXfrm>
    </dsp:sp>
    <dsp:sp modelId="{DDC9848D-AE7C-4AF9-BA92-FFD59576CC1F}">
      <dsp:nvSpPr>
        <dsp:cNvPr id="10" name="圆角矩形 9"/>
        <dsp:cNvSpPr/>
      </dsp:nvSpPr>
      <dsp:spPr bwMode="white">
        <a:xfrm>
          <a:off x="4935246" y="1028707"/>
          <a:ext cx="3360168" cy="396921"/>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vert="horz" wrap="square" lIns="60960" tIns="45719" rIns="60960" bIns="45719"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rtl="0">
            <a:lnSpc>
              <a:spcPct val="100000"/>
            </a:lnSpc>
            <a:spcBef>
              <a:spcPct val="0"/>
            </a:spcBef>
            <a:spcAft>
              <a:spcPct val="35000"/>
            </a:spcAft>
          </a:pPr>
          <a:r>
            <a:rPr lang="zh-CN" sz="2400" dirty="0" smtClean="0">
              <a:latin typeface="华文中宋" panose="02010600040101010101" pitchFamily="2" charset="-122"/>
              <a:ea typeface="华文中宋" panose="02010600040101010101" pitchFamily="2" charset="-122"/>
            </a:rPr>
            <a:t>自然</a:t>
          </a:r>
          <a:r>
            <a:rPr lang="zh-CN" sz="2400" dirty="0" smtClean="0">
              <a:latin typeface="华文中宋" panose="02010600040101010101" pitchFamily="2" charset="-122"/>
              <a:ea typeface="华文中宋" panose="02010600040101010101" pitchFamily="2" charset="-122"/>
            </a:rPr>
            <a:t>环境</a:t>
          </a:r>
          <a:endParaRPr lang="zh-CN" sz="2400" dirty="0">
            <a:latin typeface="华文中宋" panose="02010600040101010101" pitchFamily="2" charset="-122"/>
            <a:ea typeface="华文中宋" panose="02010600040101010101" pitchFamily="2" charset="-122"/>
          </a:endParaRPr>
        </a:p>
      </dsp:txBody>
      <dsp:txXfrm>
        <a:off x="4935246" y="1028707"/>
        <a:ext cx="3360168" cy="396921"/>
      </dsp:txXfrm>
    </dsp:sp>
    <dsp:sp modelId="{C9432F49-603A-4949-B012-475E97FA1D05}">
      <dsp:nvSpPr>
        <dsp:cNvPr id="11" name="圆角矩形 10"/>
        <dsp:cNvSpPr/>
      </dsp:nvSpPr>
      <dsp:spPr bwMode="white">
        <a:xfrm>
          <a:off x="4935246" y="1486693"/>
          <a:ext cx="3360168" cy="396921"/>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60960" tIns="45719" rIns="60960" bIns="45719"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rtl="0">
            <a:lnSpc>
              <a:spcPct val="100000"/>
            </a:lnSpc>
            <a:spcBef>
              <a:spcPct val="0"/>
            </a:spcBef>
            <a:spcAft>
              <a:spcPct val="35000"/>
            </a:spcAft>
          </a:pPr>
          <a:r>
            <a:rPr lang="zh-CN" sz="2400" dirty="0" smtClean="0">
              <a:latin typeface="华文中宋" panose="02010600040101010101" pitchFamily="2" charset="-122"/>
              <a:ea typeface="华文中宋" panose="02010600040101010101" pitchFamily="2" charset="-122"/>
            </a:rPr>
            <a:t>社会环境</a:t>
          </a:r>
          <a:endParaRPr lang="zh-CN" sz="2400" dirty="0">
            <a:latin typeface="华文中宋" panose="02010600040101010101" pitchFamily="2" charset="-122"/>
            <a:ea typeface="华文中宋" panose="02010600040101010101" pitchFamily="2" charset="-122"/>
          </a:endParaRPr>
        </a:p>
      </dsp:txBody>
      <dsp:txXfrm>
        <a:off x="4935246" y="1486693"/>
        <a:ext cx="3360168" cy="396921"/>
      </dsp:txXfrm>
    </dsp:sp>
    <dsp:sp modelId="{6BAD7FB9-6750-44EE-BC47-3982F69D0CAC}">
      <dsp:nvSpPr>
        <dsp:cNvPr id="12" name="圆角矩形 11"/>
        <dsp:cNvSpPr/>
      </dsp:nvSpPr>
      <dsp:spPr bwMode="white">
        <a:xfrm>
          <a:off x="4935246" y="1944679"/>
          <a:ext cx="3360168" cy="396921"/>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vert="horz" wrap="square" lIns="60960" tIns="45719" rIns="60960" bIns="45719"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rtl="0">
            <a:lnSpc>
              <a:spcPct val="100000"/>
            </a:lnSpc>
            <a:spcBef>
              <a:spcPct val="0"/>
            </a:spcBef>
            <a:spcAft>
              <a:spcPct val="35000"/>
            </a:spcAft>
          </a:pPr>
          <a:r>
            <a:rPr lang="zh-CN" sz="2400" dirty="0">
              <a:latin typeface="华文中宋" panose="02010600040101010101" pitchFamily="2" charset="-122"/>
              <a:ea typeface="华文中宋" panose="02010600040101010101" pitchFamily="2" charset="-122"/>
            </a:rPr>
            <a:t>家庭环境</a:t>
          </a:r>
          <a:endParaRPr lang="zh-CN" sz="2400" dirty="0">
            <a:latin typeface="华文中宋" panose="02010600040101010101" pitchFamily="2" charset="-122"/>
            <a:ea typeface="华文中宋" panose="02010600040101010101" pitchFamily="2" charset="-122"/>
          </a:endParaRPr>
        </a:p>
      </dsp:txBody>
      <dsp:txXfrm>
        <a:off x="4935246" y="1944679"/>
        <a:ext cx="3360168" cy="396921"/>
      </dsp:txXfrm>
    </dsp:sp>
    <dsp:sp modelId="{04307948-F7BF-4795-9F82-EFC1D72E830D}">
      <dsp:nvSpPr>
        <dsp:cNvPr id="13" name="圆角矩形 12"/>
        <dsp:cNvSpPr/>
      </dsp:nvSpPr>
      <dsp:spPr bwMode="white">
        <a:xfrm>
          <a:off x="4935246" y="2402665"/>
          <a:ext cx="3360168" cy="396921"/>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vert="horz" wrap="square" lIns="60960" tIns="45719" rIns="60960" bIns="45719"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rtl="0">
            <a:lnSpc>
              <a:spcPct val="100000"/>
            </a:lnSpc>
            <a:spcBef>
              <a:spcPct val="0"/>
            </a:spcBef>
            <a:spcAft>
              <a:spcPct val="35000"/>
            </a:spcAft>
          </a:pPr>
          <a:r>
            <a:rPr lang="zh-CN" sz="2400" dirty="0" smtClean="0">
              <a:latin typeface="华文中宋" panose="02010600040101010101" pitchFamily="2" charset="-122"/>
              <a:ea typeface="华文中宋" panose="02010600040101010101" pitchFamily="2" charset="-122"/>
            </a:rPr>
            <a:t>学习与</a:t>
          </a:r>
          <a:r>
            <a:rPr lang="zh-CN" sz="2400" dirty="0" smtClean="0">
              <a:latin typeface="华文中宋" panose="02010600040101010101" pitchFamily="2" charset="-122"/>
              <a:ea typeface="华文中宋" panose="02010600040101010101" pitchFamily="2" charset="-122"/>
            </a:rPr>
            <a:t>工作环境</a:t>
          </a:r>
          <a:endParaRPr lang="zh-CN" sz="2400" dirty="0">
            <a:latin typeface="华文中宋" panose="02010600040101010101" pitchFamily="2" charset="-122"/>
            <a:ea typeface="华文中宋" panose="02010600040101010101" pitchFamily="2" charset="-122"/>
          </a:endParaRPr>
        </a:p>
      </dsp:txBody>
      <dsp:txXfrm>
        <a:off x="4935246" y="2402665"/>
        <a:ext cx="3360168" cy="396921"/>
      </dsp:txXfrm>
    </dsp:sp>
    <dsp:sp modelId="{81CCF0FD-353C-464E-AE72-66C45E3B88D4}">
      <dsp:nvSpPr>
        <dsp:cNvPr id="14" name="圆角矩形 13"/>
        <dsp:cNvSpPr/>
      </dsp:nvSpPr>
      <dsp:spPr bwMode="white">
        <a:xfrm>
          <a:off x="4935246" y="2860652"/>
          <a:ext cx="3360168" cy="396921"/>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vert="horz" wrap="square" lIns="60960" tIns="45719" rIns="60960" bIns="45719"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rtl="0">
            <a:lnSpc>
              <a:spcPct val="100000"/>
            </a:lnSpc>
            <a:spcBef>
              <a:spcPct val="0"/>
            </a:spcBef>
            <a:spcAft>
              <a:spcPct val="35000"/>
            </a:spcAft>
          </a:pPr>
          <a:r>
            <a:rPr lang="zh-CN" sz="2400" dirty="0" smtClean="0">
              <a:latin typeface="华文中宋" panose="02010600040101010101" pitchFamily="2" charset="-122"/>
              <a:ea typeface="华文中宋" panose="02010600040101010101" pitchFamily="2" charset="-122"/>
            </a:rPr>
            <a:t>应激事件</a:t>
          </a:r>
          <a:endParaRPr lang="zh-CN" sz="2400" dirty="0">
            <a:latin typeface="华文中宋" panose="02010600040101010101" pitchFamily="2" charset="-122"/>
            <a:ea typeface="华文中宋" panose="02010600040101010101" pitchFamily="2" charset="-122"/>
          </a:endParaRPr>
        </a:p>
      </dsp:txBody>
      <dsp:txXfrm>
        <a:off x="4935246" y="2860652"/>
        <a:ext cx="3360168" cy="396921"/>
      </dsp:txXfrm>
    </dsp:sp>
  </dsp:spTree>
</dsp:drawing>
</file>

<file path=ppt/diagrams/drawing3.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1090275" cy="4963160"/>
        <a:chOff x="0" y="0"/>
        <a:chExt cx="11090275" cy="4963160"/>
      </a:xfrm>
    </dsp:grpSpPr>
    <dsp:sp modelId="{618A74B5-7652-4FAB-AAED-C0F45D199F8C}">
      <dsp:nvSpPr>
        <dsp:cNvPr id="3" name="圆角矩形 2"/>
        <dsp:cNvSpPr/>
      </dsp:nvSpPr>
      <dsp:spPr bwMode="white">
        <a:xfrm>
          <a:off x="0" y="45085"/>
          <a:ext cx="11090275" cy="810895"/>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21920" tIns="121920" rIns="121920" bIns="121920" anchor="ctr"/>
        <a:lstStyle>
          <a:lvl1pPr algn="l">
            <a:defRPr sz="3200"/>
          </a:lvl1pPr>
          <a:lvl2pPr marL="228600" indent="-228600" algn="l">
            <a:defRPr sz="2400"/>
          </a:lvl2pPr>
          <a:lvl3pPr marL="457200" indent="-228600" algn="l">
            <a:defRPr sz="2400"/>
          </a:lvl3pPr>
          <a:lvl4pPr marL="685800" indent="-228600" algn="l">
            <a:defRPr sz="2400"/>
          </a:lvl4pPr>
          <a:lvl5pPr marL="914400" indent="-228600" algn="l">
            <a:defRPr sz="2400"/>
          </a:lvl5pPr>
          <a:lvl6pPr marL="1143000" indent="-228600" algn="l">
            <a:defRPr sz="2400"/>
          </a:lvl6pPr>
          <a:lvl7pPr marL="1371600" indent="-228600" algn="l">
            <a:defRPr sz="2400"/>
          </a:lvl7pPr>
          <a:lvl8pPr marL="1600200" indent="-228600" algn="l">
            <a:defRPr sz="2400"/>
          </a:lvl8pPr>
          <a:lvl9pPr marL="1828800" indent="-228600" algn="l">
            <a:defRPr sz="2400"/>
          </a:lvl9pPr>
        </a:lstStyle>
        <a:p>
          <a:pPr lvl="0" rtl="0">
            <a:lnSpc>
              <a:spcPct val="100000"/>
            </a:lnSpc>
            <a:spcBef>
              <a:spcPct val="0"/>
            </a:spcBef>
            <a:spcAft>
              <a:spcPct val="35000"/>
            </a:spcAft>
          </a:pPr>
          <a:r>
            <a:rPr lang="zh-CN" dirty="0" smtClean="0">
              <a:latin typeface="华文中宋" panose="02010600040101010101" pitchFamily="2" charset="-122"/>
              <a:ea typeface="华文中宋" panose="02010600040101010101" pitchFamily="2" charset="-122"/>
            </a:rPr>
            <a:t>（一）</a:t>
          </a:r>
          <a:r>
            <a:rPr lang="zh-CN" dirty="0" smtClean="0">
              <a:latin typeface="华文中宋" panose="02010600040101010101" pitchFamily="2" charset="-122"/>
              <a:ea typeface="华文中宋" panose="02010600040101010101" pitchFamily="2" charset="-122"/>
            </a:rPr>
            <a:t>形成稳定自我，增强适应能力</a:t>
          </a:r>
          <a:endParaRPr lang="zh-CN" dirty="0" smtClean="0">
            <a:latin typeface="华文中宋" panose="02010600040101010101" pitchFamily="2" charset="-122"/>
            <a:ea typeface="华文中宋" panose="02010600040101010101" pitchFamily="2" charset="-122"/>
          </a:endParaRPr>
        </a:p>
      </dsp:txBody>
      <dsp:txXfrm>
        <a:off x="0" y="45085"/>
        <a:ext cx="11090275" cy="810895"/>
      </dsp:txXfrm>
    </dsp:sp>
    <dsp:sp modelId="{AC790FA6-E1EB-4F91-9C5F-1656C50C148B}">
      <dsp:nvSpPr>
        <dsp:cNvPr id="4" name="矩形 3"/>
        <dsp:cNvSpPr/>
      </dsp:nvSpPr>
      <dsp:spPr bwMode="white">
        <a:xfrm>
          <a:off x="0" y="855980"/>
          <a:ext cx="11090275" cy="813435"/>
        </a:xfrm>
        <a:prstGeom prst="rect">
          <a:avLst/>
        </a:prstGeom>
      </dsp:spPr>
      <dsp:style>
        <a:lnRef idx="0">
          <a:schemeClr val="dk1">
            <a:alpha val="0"/>
          </a:schemeClr>
        </a:lnRef>
        <a:fillRef idx="0">
          <a:schemeClr val="lt1">
            <a:alpha val="0"/>
          </a:schemeClr>
        </a:fillRef>
        <a:effectRef idx="0">
          <a:scrgbClr r="0" g="0" b="0"/>
        </a:effectRef>
        <a:fontRef idx="minor"/>
      </dsp:style>
      <dsp:txBody>
        <a:bodyPr vert="horz" wrap="square" lIns="352116" tIns="40640" rIns="227584" bIns="40640" anchor="t"/>
        <a:lstStyle>
          <a:lvl1pPr algn="l">
            <a:defRPr sz="3200"/>
          </a:lvl1pPr>
          <a:lvl2pPr marL="228600" indent="-228600" algn="l">
            <a:defRPr sz="2400"/>
          </a:lvl2pPr>
          <a:lvl3pPr marL="457200" indent="-228600" algn="l">
            <a:defRPr sz="2400"/>
          </a:lvl3pPr>
          <a:lvl4pPr marL="685800" indent="-228600" algn="l">
            <a:defRPr sz="2400"/>
          </a:lvl4pPr>
          <a:lvl5pPr marL="914400" indent="-228600" algn="l">
            <a:defRPr sz="2400"/>
          </a:lvl5pPr>
          <a:lvl6pPr marL="1143000" indent="-228600" algn="l">
            <a:defRPr sz="2400"/>
          </a:lvl6pPr>
          <a:lvl7pPr marL="1371600" indent="-228600" algn="l">
            <a:defRPr sz="2400"/>
          </a:lvl7pPr>
          <a:lvl8pPr marL="1600200" indent="-228600" algn="l">
            <a:defRPr sz="2400"/>
          </a:lvl8pPr>
          <a:lvl9pPr marL="1828800" indent="-228600" algn="l">
            <a:defRPr sz="2400"/>
          </a:lvl9pPr>
        </a:lstStyle>
        <a:p>
          <a:pPr lvl="1" rtl="0">
            <a:lnSpc>
              <a:spcPct val="100000"/>
            </a:lnSpc>
            <a:spcBef>
              <a:spcPct val="0"/>
            </a:spcBef>
            <a:spcAft>
              <a:spcPct val="20000"/>
            </a:spcAft>
            <a:buChar char="•"/>
          </a:pPr>
          <a:r>
            <a:rPr lang="zh-CN" dirty="0" smtClean="0">
              <a:solidFill>
                <a:schemeClr val="tx1"/>
              </a:solidFill>
              <a:latin typeface="华文中宋" panose="02010600040101010101" pitchFamily="2" charset="-122"/>
              <a:ea typeface="华文中宋" panose="02010600040101010101" pitchFamily="2" charset="-122"/>
            </a:rPr>
            <a:t>完善自我认知、建立身份认同、发展独立性以及形成个人价值观，为正式进入社会、适应各种环境、独立生存打下坚实基础。</a:t>
          </a:r>
          <a:endParaRPr lang="zh-CN" dirty="0">
            <a:solidFill>
              <a:schemeClr val="tx1"/>
            </a:solidFill>
            <a:latin typeface="华文中宋" panose="02010600040101010101" pitchFamily="2" charset="-122"/>
            <a:ea typeface="华文中宋" panose="02010600040101010101" pitchFamily="2" charset="-122"/>
          </a:endParaRPr>
        </a:p>
      </dsp:txBody>
      <dsp:txXfrm>
        <a:off x="0" y="855980"/>
        <a:ext cx="11090275" cy="813435"/>
      </dsp:txXfrm>
    </dsp:sp>
    <dsp:sp modelId="{0FE2B96F-5842-4F98-AF87-541769473311}">
      <dsp:nvSpPr>
        <dsp:cNvPr id="5" name="圆角矩形 4"/>
        <dsp:cNvSpPr/>
      </dsp:nvSpPr>
      <dsp:spPr bwMode="white">
        <a:xfrm>
          <a:off x="0" y="1669415"/>
          <a:ext cx="11090275" cy="810895"/>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21920" tIns="121920" rIns="121920" bIns="121920" anchor="ctr"/>
        <a:lstStyle>
          <a:lvl1pPr algn="l">
            <a:defRPr sz="3200"/>
          </a:lvl1pPr>
          <a:lvl2pPr marL="228600" indent="-228600" algn="l">
            <a:defRPr sz="2400"/>
          </a:lvl2pPr>
          <a:lvl3pPr marL="457200" indent="-228600" algn="l">
            <a:defRPr sz="2400"/>
          </a:lvl3pPr>
          <a:lvl4pPr marL="685800" indent="-228600" algn="l">
            <a:defRPr sz="2400"/>
          </a:lvl4pPr>
          <a:lvl5pPr marL="914400" indent="-228600" algn="l">
            <a:defRPr sz="2400"/>
          </a:lvl5pPr>
          <a:lvl6pPr marL="1143000" indent="-228600" algn="l">
            <a:defRPr sz="2400"/>
          </a:lvl6pPr>
          <a:lvl7pPr marL="1371600" indent="-228600" algn="l">
            <a:defRPr sz="2400"/>
          </a:lvl7pPr>
          <a:lvl8pPr marL="1600200" indent="-228600" algn="l">
            <a:defRPr sz="2400"/>
          </a:lvl8pPr>
          <a:lvl9pPr marL="1828800" indent="-228600" algn="l">
            <a:defRPr sz="2400"/>
          </a:lvl9pPr>
        </a:lstStyle>
        <a:p>
          <a:pPr lvl="0" rtl="0">
            <a:lnSpc>
              <a:spcPct val="100000"/>
            </a:lnSpc>
            <a:spcBef>
              <a:spcPct val="0"/>
            </a:spcBef>
            <a:spcAft>
              <a:spcPct val="35000"/>
            </a:spcAft>
          </a:pPr>
          <a:r>
            <a:rPr lang="zh-CN" dirty="0" smtClean="0">
              <a:latin typeface="华文中宋" panose="02010600040101010101" pitchFamily="2" charset="-122"/>
              <a:ea typeface="华文中宋" panose="02010600040101010101" pitchFamily="2" charset="-122"/>
            </a:rPr>
            <a:t>（二）</a:t>
          </a:r>
          <a:r>
            <a:rPr lang="zh-CN" dirty="0" smtClean="0">
              <a:latin typeface="华文中宋" panose="02010600040101010101" pitchFamily="2" charset="-122"/>
              <a:ea typeface="华文中宋" panose="02010600040101010101" pitchFamily="2" charset="-122"/>
            </a:rPr>
            <a:t>打牢素质基础，发展兴趣爱好</a:t>
          </a:r>
          <a:endParaRPr lang="zh-CN" dirty="0" smtClean="0">
            <a:latin typeface="华文中宋" panose="02010600040101010101" pitchFamily="2" charset="-122"/>
            <a:ea typeface="华文中宋" panose="02010600040101010101" pitchFamily="2" charset="-122"/>
          </a:endParaRPr>
        </a:p>
      </dsp:txBody>
      <dsp:txXfrm>
        <a:off x="0" y="1669415"/>
        <a:ext cx="11090275" cy="810895"/>
      </dsp:txXfrm>
    </dsp:sp>
    <dsp:sp modelId="{403AF0FB-2D24-4438-A07E-E1EB00CF8356}">
      <dsp:nvSpPr>
        <dsp:cNvPr id="6" name="矩形 5"/>
        <dsp:cNvSpPr/>
      </dsp:nvSpPr>
      <dsp:spPr bwMode="white">
        <a:xfrm>
          <a:off x="0" y="2480310"/>
          <a:ext cx="11090275" cy="813435"/>
        </a:xfrm>
        <a:prstGeom prst="rect">
          <a:avLst/>
        </a:prstGeom>
      </dsp:spPr>
      <dsp:style>
        <a:lnRef idx="0">
          <a:schemeClr val="dk1">
            <a:alpha val="0"/>
          </a:schemeClr>
        </a:lnRef>
        <a:fillRef idx="0">
          <a:schemeClr val="lt1">
            <a:alpha val="0"/>
          </a:schemeClr>
        </a:fillRef>
        <a:effectRef idx="0">
          <a:scrgbClr r="0" g="0" b="0"/>
        </a:effectRef>
        <a:fontRef idx="minor"/>
      </dsp:style>
      <dsp:txBody>
        <a:bodyPr vert="horz" wrap="square" lIns="352116" tIns="40640" rIns="227584" bIns="40640" anchor="t"/>
        <a:lstStyle>
          <a:lvl1pPr algn="l">
            <a:defRPr sz="3200"/>
          </a:lvl1pPr>
          <a:lvl2pPr marL="228600" indent="-228600" algn="l">
            <a:defRPr sz="2400"/>
          </a:lvl2pPr>
          <a:lvl3pPr marL="457200" indent="-228600" algn="l">
            <a:defRPr sz="2400"/>
          </a:lvl3pPr>
          <a:lvl4pPr marL="685800" indent="-228600" algn="l">
            <a:defRPr sz="2400"/>
          </a:lvl4pPr>
          <a:lvl5pPr marL="914400" indent="-228600" algn="l">
            <a:defRPr sz="2400"/>
          </a:lvl5pPr>
          <a:lvl6pPr marL="1143000" indent="-228600" algn="l">
            <a:defRPr sz="2400"/>
          </a:lvl6pPr>
          <a:lvl7pPr marL="1371600" indent="-228600" algn="l">
            <a:defRPr sz="2400"/>
          </a:lvl7pPr>
          <a:lvl8pPr marL="1600200" indent="-228600" algn="l">
            <a:defRPr sz="2400"/>
          </a:lvl8pPr>
          <a:lvl9pPr marL="1828800" indent="-228600" algn="l">
            <a:defRPr sz="2400"/>
          </a:lvl9pPr>
        </a:lstStyle>
        <a:p>
          <a:pPr lvl="1" rtl="0">
            <a:lnSpc>
              <a:spcPct val="100000"/>
            </a:lnSpc>
            <a:spcBef>
              <a:spcPct val="0"/>
            </a:spcBef>
            <a:spcAft>
              <a:spcPct val="20000"/>
            </a:spcAft>
            <a:buChar char="•"/>
          </a:pPr>
          <a:r>
            <a:rPr lang="zh-CN" dirty="0">
              <a:solidFill>
                <a:schemeClr val="tx1"/>
              </a:solidFill>
              <a:latin typeface="华文中宋" panose="02010600040101010101" pitchFamily="2" charset="-122"/>
              <a:ea typeface="华文中宋" panose="02010600040101010101" pitchFamily="2" charset="-122"/>
            </a:rPr>
            <a:t>只有具备多方面的素质和能力，才能游刃有余地应对未来生活中各方面的竞争和挑战。</a:t>
          </a:r>
          <a:endParaRPr lang="zh-CN" dirty="0">
            <a:solidFill>
              <a:schemeClr val="tx1"/>
            </a:solidFill>
            <a:latin typeface="华文中宋" panose="02010600040101010101" pitchFamily="2" charset="-122"/>
            <a:ea typeface="华文中宋" panose="02010600040101010101" pitchFamily="2" charset="-122"/>
          </a:endParaRPr>
        </a:p>
      </dsp:txBody>
      <dsp:txXfrm>
        <a:off x="0" y="2480310"/>
        <a:ext cx="11090275" cy="813435"/>
      </dsp:txXfrm>
    </dsp:sp>
    <dsp:sp modelId="{398B7AAE-B624-4FA4-9FAB-1F697A2DF2B3}">
      <dsp:nvSpPr>
        <dsp:cNvPr id="7" name="圆角矩形 6"/>
        <dsp:cNvSpPr/>
      </dsp:nvSpPr>
      <dsp:spPr bwMode="white">
        <a:xfrm>
          <a:off x="0" y="3293745"/>
          <a:ext cx="11090275" cy="810895"/>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21920" tIns="121920" rIns="121920" bIns="121920" anchor="ctr"/>
        <a:lstStyle>
          <a:lvl1pPr algn="l">
            <a:defRPr sz="3200"/>
          </a:lvl1pPr>
          <a:lvl2pPr marL="228600" indent="-228600" algn="l">
            <a:defRPr sz="2400"/>
          </a:lvl2pPr>
          <a:lvl3pPr marL="457200" indent="-228600" algn="l">
            <a:defRPr sz="2400"/>
          </a:lvl3pPr>
          <a:lvl4pPr marL="685800" indent="-228600" algn="l">
            <a:defRPr sz="2400"/>
          </a:lvl4pPr>
          <a:lvl5pPr marL="914400" indent="-228600" algn="l">
            <a:defRPr sz="2400"/>
          </a:lvl5pPr>
          <a:lvl6pPr marL="1143000" indent="-228600" algn="l">
            <a:defRPr sz="2400"/>
          </a:lvl6pPr>
          <a:lvl7pPr marL="1371600" indent="-228600" algn="l">
            <a:defRPr sz="2400"/>
          </a:lvl7pPr>
          <a:lvl8pPr marL="1600200" indent="-228600" algn="l">
            <a:defRPr sz="2400"/>
          </a:lvl8pPr>
          <a:lvl9pPr marL="1828800" indent="-228600" algn="l">
            <a:defRPr sz="2400"/>
          </a:lvl9pPr>
        </a:lstStyle>
        <a:p>
          <a:pPr lvl="0" rtl="0">
            <a:lnSpc>
              <a:spcPct val="100000"/>
            </a:lnSpc>
            <a:spcBef>
              <a:spcPct val="0"/>
            </a:spcBef>
            <a:spcAft>
              <a:spcPct val="35000"/>
            </a:spcAft>
          </a:pPr>
          <a:r>
            <a:rPr lang="zh-CN" dirty="0" smtClean="0">
              <a:latin typeface="华文中宋" panose="02010600040101010101" pitchFamily="2" charset="-122"/>
              <a:ea typeface="华文中宋" panose="02010600040101010101" pitchFamily="2" charset="-122"/>
            </a:rPr>
            <a:t>（三）</a:t>
          </a:r>
          <a:r>
            <a:rPr lang="zh-CN" dirty="0" smtClean="0">
              <a:latin typeface="华文中宋" panose="02010600040101010101" pitchFamily="2" charset="-122"/>
              <a:ea typeface="华文中宋" panose="02010600040101010101" pitchFamily="2" charset="-122"/>
            </a:rPr>
            <a:t>发展社会意识，培育家国情怀</a:t>
          </a:r>
          <a:endParaRPr lang="zh-CN" dirty="0" smtClean="0">
            <a:latin typeface="华文中宋" panose="02010600040101010101" pitchFamily="2" charset="-122"/>
            <a:ea typeface="华文中宋" panose="02010600040101010101" pitchFamily="2" charset="-122"/>
          </a:endParaRPr>
        </a:p>
      </dsp:txBody>
      <dsp:txXfrm>
        <a:off x="0" y="3293745"/>
        <a:ext cx="11090275" cy="810895"/>
      </dsp:txXfrm>
    </dsp:sp>
    <dsp:sp modelId="{BB43E3E9-0DFA-4E78-B6B1-0CBD4AEB09C3}">
      <dsp:nvSpPr>
        <dsp:cNvPr id="8" name="矩形 7"/>
        <dsp:cNvSpPr/>
      </dsp:nvSpPr>
      <dsp:spPr bwMode="white">
        <a:xfrm>
          <a:off x="0" y="4104640"/>
          <a:ext cx="11090275" cy="813435"/>
        </a:xfrm>
        <a:prstGeom prst="rect">
          <a:avLst/>
        </a:prstGeom>
      </dsp:spPr>
      <dsp:style>
        <a:lnRef idx="0">
          <a:schemeClr val="dk1">
            <a:alpha val="0"/>
          </a:schemeClr>
        </a:lnRef>
        <a:fillRef idx="0">
          <a:schemeClr val="lt1">
            <a:alpha val="0"/>
          </a:schemeClr>
        </a:fillRef>
        <a:effectRef idx="0">
          <a:scrgbClr r="0" g="0" b="0"/>
        </a:effectRef>
        <a:fontRef idx="minor"/>
      </dsp:style>
      <dsp:txBody>
        <a:bodyPr vert="horz" wrap="square" lIns="352116" tIns="40640" rIns="227584" bIns="40640" anchor="t"/>
        <a:lstStyle>
          <a:lvl1pPr algn="l">
            <a:defRPr sz="3200"/>
          </a:lvl1pPr>
          <a:lvl2pPr marL="228600" indent="-228600" algn="l">
            <a:defRPr sz="2400"/>
          </a:lvl2pPr>
          <a:lvl3pPr marL="457200" indent="-228600" algn="l">
            <a:defRPr sz="2400"/>
          </a:lvl3pPr>
          <a:lvl4pPr marL="685800" indent="-228600" algn="l">
            <a:defRPr sz="2400"/>
          </a:lvl4pPr>
          <a:lvl5pPr marL="914400" indent="-228600" algn="l">
            <a:defRPr sz="2400"/>
          </a:lvl5pPr>
          <a:lvl6pPr marL="1143000" indent="-228600" algn="l">
            <a:defRPr sz="2400"/>
          </a:lvl6pPr>
          <a:lvl7pPr marL="1371600" indent="-228600" algn="l">
            <a:defRPr sz="2400"/>
          </a:lvl7pPr>
          <a:lvl8pPr marL="1600200" indent="-228600" algn="l">
            <a:defRPr sz="2400"/>
          </a:lvl8pPr>
          <a:lvl9pPr marL="1828800" indent="-228600" algn="l">
            <a:defRPr sz="2400"/>
          </a:lvl9pPr>
        </a:lstStyle>
        <a:p>
          <a:pPr lvl="1" rtl="0">
            <a:lnSpc>
              <a:spcPct val="100000"/>
            </a:lnSpc>
            <a:spcBef>
              <a:spcPct val="0"/>
            </a:spcBef>
            <a:spcAft>
              <a:spcPct val="20000"/>
            </a:spcAft>
            <a:buChar char="•"/>
          </a:pPr>
          <a:r>
            <a:rPr lang="zh-CN" dirty="0" smtClean="0">
              <a:solidFill>
                <a:schemeClr val="tx1"/>
              </a:solidFill>
              <a:latin typeface="华文中宋" panose="02010600040101010101" pitchFamily="2" charset="-122"/>
              <a:ea typeface="华文中宋" panose="02010600040101010101" pitchFamily="2" charset="-122"/>
            </a:rPr>
            <a:t>青年大学生</a:t>
          </a:r>
          <a:r>
            <a:rPr lang="zh-CN" dirty="0" smtClean="0">
              <a:solidFill>
                <a:schemeClr val="tx1"/>
              </a:solidFill>
              <a:latin typeface="华文中宋" panose="02010600040101010101" pitchFamily="2" charset="-122"/>
              <a:ea typeface="华文中宋" panose="02010600040101010101" pitchFamily="2" charset="-122"/>
            </a:rPr>
            <a:t>只有</a:t>
          </a:r>
          <a:r>
            <a:rPr lang="zh-CN" dirty="0" smtClean="0">
              <a:solidFill>
                <a:schemeClr val="tx1"/>
              </a:solidFill>
              <a:latin typeface="华文中宋" panose="02010600040101010101" pitchFamily="2" charset="-122"/>
              <a:ea typeface="华文中宋" panose="02010600040101010101" pitchFamily="2" charset="-122"/>
            </a:rPr>
            <a:t>学好知识，打好基础，增长才干，才能为中华民族伟大复兴贡献智慧和力量。</a:t>
          </a:r>
          <a:endParaRPr lang="zh-CN" dirty="0" smtClean="0">
            <a:solidFill>
              <a:schemeClr val="tx1"/>
            </a:solidFill>
            <a:latin typeface="华文中宋" panose="02010600040101010101" pitchFamily="2" charset="-122"/>
            <a:ea typeface="华文中宋" panose="02010600040101010101" pitchFamily="2" charset="-122"/>
          </a:endParaRPr>
        </a:p>
      </dsp:txBody>
      <dsp:txXfrm>
        <a:off x="0" y="4104640"/>
        <a:ext cx="11090275" cy="813435"/>
      </dsp:txXfrm>
    </dsp:sp>
  </dsp:spTree>
</dsp:drawing>
</file>

<file path=ppt/diagrams/drawing4.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6429375" cy="3143272"/>
        <a:chOff x="0" y="0"/>
        <a:chExt cx="6429375" cy="3143272"/>
      </a:xfrm>
    </dsp:grpSpPr>
    <dsp:sp modelId="{7A29F538-F23F-49C9-BE69-1C6981DA30CE}">
      <dsp:nvSpPr>
        <dsp:cNvPr id="3" name="圆角矩形 2"/>
        <dsp:cNvSpPr/>
      </dsp:nvSpPr>
      <dsp:spPr bwMode="white">
        <a:xfrm>
          <a:off x="0" y="2146"/>
          <a:ext cx="6429375" cy="607060"/>
        </a:xfrm>
        <a:prstGeom prst="roundRect">
          <a:avLst/>
        </a:prstGeom>
      </dsp:spPr>
      <dsp:style>
        <a:lnRef idx="2">
          <a:schemeClr val="dk1">
            <a:shade val="80000"/>
          </a:schemeClr>
        </a:lnRef>
        <a:fillRef idx="1">
          <a:schemeClr val="lt1"/>
        </a:fillRef>
        <a:effectRef idx="0">
          <a:scrgbClr r="0" g="0" b="0"/>
        </a:effectRef>
        <a:fontRef idx="minor">
          <a:schemeClr val="lt1"/>
        </a:fontRef>
      </dsp:style>
      <dsp:txBody>
        <a:bodyPr vert="horz" wrap="square" lIns="91439" tIns="91439" rIns="91439" bIns="91439" anchor="ctr"/>
        <a:lstStyle>
          <a:lvl1pPr algn="l">
            <a:defRPr sz="900"/>
          </a:lvl1pPr>
          <a:lvl2pPr marL="57150" indent="-57150" algn="l">
            <a:defRPr sz="700"/>
          </a:lvl2pPr>
          <a:lvl3pPr marL="114300" indent="-57150" algn="l">
            <a:defRPr sz="700"/>
          </a:lvl3pPr>
          <a:lvl4pPr marL="171450" indent="-57150" algn="l">
            <a:defRPr sz="700"/>
          </a:lvl4pPr>
          <a:lvl5pPr marL="228600" indent="-57150" algn="l">
            <a:defRPr sz="700"/>
          </a:lvl5pPr>
          <a:lvl6pPr marL="285750" indent="-57150" algn="l">
            <a:defRPr sz="700"/>
          </a:lvl6pPr>
          <a:lvl7pPr marL="342900" indent="-57150" algn="l">
            <a:defRPr sz="700"/>
          </a:lvl7pPr>
          <a:lvl8pPr marL="400050" indent="-57150" algn="l">
            <a:defRPr sz="700"/>
          </a:lvl8pPr>
          <a:lvl9pPr marL="457200" indent="-57150" algn="l">
            <a:defRPr sz="700"/>
          </a:lvl9pPr>
        </a:lstStyle>
        <a:p>
          <a:pPr lvl="0" rtl="0">
            <a:lnSpc>
              <a:spcPct val="100000"/>
            </a:lnSpc>
            <a:spcBef>
              <a:spcPct val="0"/>
            </a:spcBef>
            <a:spcAft>
              <a:spcPct val="35000"/>
            </a:spcAft>
          </a:pPr>
          <a:r>
            <a:rPr lang="zh-CN" altLang="en-US" sz="2400" dirty="0" smtClean="0">
              <a:solidFill>
                <a:schemeClr val="dk1"/>
              </a:solidFill>
              <a:latin typeface="华文中宋" panose="02010600040101010101" pitchFamily="2" charset="-122"/>
              <a:ea typeface="华文中宋" panose="02010600040101010101" pitchFamily="2" charset="-122"/>
            </a:rPr>
            <a:t>（一）</a:t>
          </a:r>
          <a:r>
            <a:rPr lang="zh-CN" altLang="en-US" sz="2400" dirty="0" smtClean="0">
              <a:solidFill>
                <a:schemeClr val="dk1"/>
              </a:solidFill>
              <a:latin typeface="华文中宋" panose="02010600040101010101" pitchFamily="2" charset="-122"/>
              <a:ea typeface="华文中宋" panose="02010600040101010101" pitchFamily="2" charset="-122"/>
            </a:rPr>
            <a:t>心理健康教育课程</a:t>
          </a:r>
          <a:endParaRPr lang="zh-CN" altLang="en-US" sz="2400" dirty="0">
            <a:solidFill>
              <a:schemeClr val="dk1"/>
            </a:solidFill>
            <a:latin typeface="华文中宋" panose="02010600040101010101" pitchFamily="2" charset="-122"/>
            <a:ea typeface="华文中宋" panose="02010600040101010101" pitchFamily="2" charset="-122"/>
          </a:endParaRPr>
        </a:p>
      </dsp:txBody>
      <dsp:txXfrm>
        <a:off x="0" y="2146"/>
        <a:ext cx="6429375" cy="607060"/>
      </dsp:txXfrm>
    </dsp:sp>
    <dsp:sp modelId="{E2604FEA-334F-4F99-AEF7-5E53DDE29F84}">
      <dsp:nvSpPr>
        <dsp:cNvPr id="4" name="圆角矩形 3"/>
        <dsp:cNvSpPr/>
      </dsp:nvSpPr>
      <dsp:spPr bwMode="white">
        <a:xfrm>
          <a:off x="0" y="635126"/>
          <a:ext cx="6429375" cy="607060"/>
        </a:xfrm>
        <a:prstGeom prst="roundRect">
          <a:avLst/>
        </a:prstGeom>
      </dsp:spPr>
      <dsp:style>
        <a:lnRef idx="2">
          <a:schemeClr val="dk1">
            <a:shade val="80000"/>
          </a:schemeClr>
        </a:lnRef>
        <a:fillRef idx="1">
          <a:schemeClr val="lt1"/>
        </a:fillRef>
        <a:effectRef idx="0">
          <a:scrgbClr r="0" g="0" b="0"/>
        </a:effectRef>
        <a:fontRef idx="minor">
          <a:schemeClr val="lt1"/>
        </a:fontRef>
      </dsp:style>
      <dsp:txBody>
        <a:bodyPr vert="horz" wrap="square" lIns="91439" tIns="91439" rIns="91439" bIns="91439" anchor="ctr"/>
        <a:lstStyle>
          <a:lvl1pPr algn="l">
            <a:defRPr sz="900"/>
          </a:lvl1pPr>
          <a:lvl2pPr marL="57150" indent="-57150" algn="l">
            <a:defRPr sz="700"/>
          </a:lvl2pPr>
          <a:lvl3pPr marL="114300" indent="-57150" algn="l">
            <a:defRPr sz="700"/>
          </a:lvl3pPr>
          <a:lvl4pPr marL="171450" indent="-57150" algn="l">
            <a:defRPr sz="700"/>
          </a:lvl4pPr>
          <a:lvl5pPr marL="228600" indent="-57150" algn="l">
            <a:defRPr sz="700"/>
          </a:lvl5pPr>
          <a:lvl6pPr marL="285750" indent="-57150" algn="l">
            <a:defRPr sz="700"/>
          </a:lvl6pPr>
          <a:lvl7pPr marL="342900" indent="-57150" algn="l">
            <a:defRPr sz="700"/>
          </a:lvl7pPr>
          <a:lvl8pPr marL="400050" indent="-57150" algn="l">
            <a:defRPr sz="700"/>
          </a:lvl8pPr>
          <a:lvl9pPr marL="457200" indent="-57150" algn="l">
            <a:defRPr sz="700"/>
          </a:lvl9pPr>
        </a:lstStyle>
        <a:p>
          <a:pPr lvl="0" rtl="0">
            <a:lnSpc>
              <a:spcPct val="100000"/>
            </a:lnSpc>
            <a:spcBef>
              <a:spcPct val="0"/>
            </a:spcBef>
            <a:spcAft>
              <a:spcPct val="35000"/>
            </a:spcAft>
          </a:pPr>
          <a:r>
            <a:rPr lang="zh-CN" altLang="en-US" sz="2400" dirty="0" smtClean="0">
              <a:solidFill>
                <a:schemeClr val="dk1"/>
              </a:solidFill>
              <a:latin typeface="华文中宋" panose="02010600040101010101" pitchFamily="2" charset="-122"/>
              <a:ea typeface="华文中宋" panose="02010600040101010101" pitchFamily="2" charset="-122"/>
            </a:rPr>
            <a:t>（二）</a:t>
          </a:r>
          <a:r>
            <a:rPr lang="zh-CN" altLang="en-US" sz="2400" dirty="0" smtClean="0">
              <a:solidFill>
                <a:schemeClr val="dk1"/>
              </a:solidFill>
              <a:latin typeface="华文中宋" panose="02010600040101010101" pitchFamily="2" charset="-122"/>
              <a:ea typeface="华文中宋" panose="02010600040101010101" pitchFamily="2" charset="-122"/>
            </a:rPr>
            <a:t>心理健康测评</a:t>
          </a:r>
          <a:endParaRPr lang="zh-CN" altLang="en-US" sz="2400" dirty="0">
            <a:solidFill>
              <a:schemeClr val="dk1"/>
            </a:solidFill>
            <a:latin typeface="华文中宋" panose="02010600040101010101" pitchFamily="2" charset="-122"/>
            <a:ea typeface="华文中宋" panose="02010600040101010101" pitchFamily="2" charset="-122"/>
          </a:endParaRPr>
        </a:p>
      </dsp:txBody>
      <dsp:txXfrm>
        <a:off x="0" y="635126"/>
        <a:ext cx="6429375" cy="607060"/>
      </dsp:txXfrm>
    </dsp:sp>
    <dsp:sp modelId="{36D9706C-E693-4F6F-A640-06886A41DF20}">
      <dsp:nvSpPr>
        <dsp:cNvPr id="5" name="圆角矩形 4"/>
        <dsp:cNvSpPr/>
      </dsp:nvSpPr>
      <dsp:spPr bwMode="white">
        <a:xfrm>
          <a:off x="0" y="1268106"/>
          <a:ext cx="6429375" cy="607060"/>
        </a:xfrm>
        <a:prstGeom prst="roundRect">
          <a:avLst/>
        </a:prstGeom>
      </dsp:spPr>
      <dsp:style>
        <a:lnRef idx="2">
          <a:schemeClr val="dk1">
            <a:shade val="80000"/>
          </a:schemeClr>
        </a:lnRef>
        <a:fillRef idx="1">
          <a:schemeClr val="lt1"/>
        </a:fillRef>
        <a:effectRef idx="0">
          <a:scrgbClr r="0" g="0" b="0"/>
        </a:effectRef>
        <a:fontRef idx="minor">
          <a:schemeClr val="lt1"/>
        </a:fontRef>
      </dsp:style>
      <dsp:txBody>
        <a:bodyPr vert="horz" wrap="square" lIns="91439" tIns="91439" rIns="91439" bIns="91439" anchor="ctr"/>
        <a:lstStyle>
          <a:lvl1pPr algn="l">
            <a:defRPr sz="900"/>
          </a:lvl1pPr>
          <a:lvl2pPr marL="57150" indent="-57150" algn="l">
            <a:defRPr sz="700"/>
          </a:lvl2pPr>
          <a:lvl3pPr marL="114300" indent="-57150" algn="l">
            <a:defRPr sz="700"/>
          </a:lvl3pPr>
          <a:lvl4pPr marL="171450" indent="-57150" algn="l">
            <a:defRPr sz="700"/>
          </a:lvl4pPr>
          <a:lvl5pPr marL="228600" indent="-57150" algn="l">
            <a:defRPr sz="700"/>
          </a:lvl5pPr>
          <a:lvl6pPr marL="285750" indent="-57150" algn="l">
            <a:defRPr sz="700"/>
          </a:lvl6pPr>
          <a:lvl7pPr marL="342900" indent="-57150" algn="l">
            <a:defRPr sz="700"/>
          </a:lvl7pPr>
          <a:lvl8pPr marL="400050" indent="-57150" algn="l">
            <a:defRPr sz="700"/>
          </a:lvl8pPr>
          <a:lvl9pPr marL="457200" indent="-57150" algn="l">
            <a:defRPr sz="700"/>
          </a:lvl9pPr>
        </a:lstStyle>
        <a:p>
          <a:pPr lvl="0" rtl="0">
            <a:lnSpc>
              <a:spcPct val="100000"/>
            </a:lnSpc>
            <a:spcBef>
              <a:spcPct val="0"/>
            </a:spcBef>
            <a:spcAft>
              <a:spcPct val="35000"/>
            </a:spcAft>
          </a:pPr>
          <a:r>
            <a:rPr lang="zh-CN" altLang="en-US" sz="2400" dirty="0" smtClean="0">
              <a:solidFill>
                <a:schemeClr val="dk1"/>
              </a:solidFill>
              <a:latin typeface="华文中宋" panose="02010600040101010101" pitchFamily="2" charset="-122"/>
              <a:ea typeface="华文中宋" panose="02010600040101010101" pitchFamily="2" charset="-122"/>
            </a:rPr>
            <a:t>（三）心理咨询与辅导</a:t>
          </a:r>
          <a:endParaRPr lang="zh-CN" altLang="en-US" sz="2400" dirty="0">
            <a:solidFill>
              <a:schemeClr val="dk1"/>
            </a:solidFill>
            <a:latin typeface="华文中宋" panose="02010600040101010101" pitchFamily="2" charset="-122"/>
            <a:ea typeface="华文中宋" panose="02010600040101010101" pitchFamily="2" charset="-122"/>
          </a:endParaRPr>
        </a:p>
      </dsp:txBody>
      <dsp:txXfrm>
        <a:off x="0" y="1268106"/>
        <a:ext cx="6429375" cy="607060"/>
      </dsp:txXfrm>
    </dsp:sp>
    <dsp:sp modelId="{D77DC02F-67AC-4434-81DE-945C89DF1B3C}">
      <dsp:nvSpPr>
        <dsp:cNvPr id="6" name="圆角矩形 5"/>
        <dsp:cNvSpPr/>
      </dsp:nvSpPr>
      <dsp:spPr bwMode="white">
        <a:xfrm>
          <a:off x="0" y="1901086"/>
          <a:ext cx="6429375" cy="607060"/>
        </a:xfrm>
        <a:prstGeom prst="roundRect">
          <a:avLst/>
        </a:prstGeom>
      </dsp:spPr>
      <dsp:style>
        <a:lnRef idx="2">
          <a:schemeClr val="dk1">
            <a:shade val="80000"/>
          </a:schemeClr>
        </a:lnRef>
        <a:fillRef idx="1">
          <a:schemeClr val="lt1"/>
        </a:fillRef>
        <a:effectRef idx="0">
          <a:scrgbClr r="0" g="0" b="0"/>
        </a:effectRef>
        <a:fontRef idx="minor">
          <a:schemeClr val="lt1"/>
        </a:fontRef>
      </dsp:style>
      <dsp:txBody>
        <a:bodyPr lIns="91439" tIns="91439" rIns="91439" bIns="91439" anchor="ctr"/>
        <a:lstStyle>
          <a:lvl1pPr algn="l">
            <a:defRPr sz="900"/>
          </a:lvl1pPr>
          <a:lvl2pPr marL="57150" indent="-57150" algn="l">
            <a:defRPr sz="700"/>
          </a:lvl2pPr>
          <a:lvl3pPr marL="114300" indent="-57150" algn="l">
            <a:defRPr sz="700"/>
          </a:lvl3pPr>
          <a:lvl4pPr marL="171450" indent="-57150" algn="l">
            <a:defRPr sz="700"/>
          </a:lvl4pPr>
          <a:lvl5pPr marL="228600" indent="-57150" algn="l">
            <a:defRPr sz="700"/>
          </a:lvl5pPr>
          <a:lvl6pPr marL="285750" indent="-57150" algn="l">
            <a:defRPr sz="700"/>
          </a:lvl6pPr>
          <a:lvl7pPr marL="342900" indent="-57150" algn="l">
            <a:defRPr sz="700"/>
          </a:lvl7pPr>
          <a:lvl8pPr marL="400050" indent="-57150" algn="l">
            <a:defRPr sz="700"/>
          </a:lvl8pPr>
          <a:lvl9pPr marL="457200" indent="-57150" algn="l">
            <a:defRPr sz="700"/>
          </a:lvl9pPr>
        </a:lstStyle>
        <a:p>
          <a:pPr lvl="0" rtl="0">
            <a:lnSpc>
              <a:spcPct val="100000"/>
            </a:lnSpc>
            <a:spcBef>
              <a:spcPct val="0"/>
            </a:spcBef>
            <a:spcAft>
              <a:spcPct val="35000"/>
            </a:spcAft>
          </a:pPr>
          <a:r>
            <a:rPr lang="zh-CN" altLang="en-US" sz="2400" dirty="0" smtClean="0">
              <a:solidFill>
                <a:schemeClr val="dk1"/>
              </a:solidFill>
              <a:latin typeface="华文中宋" panose="02010600040101010101" pitchFamily="2" charset="-122"/>
              <a:ea typeface="华文中宋" panose="02010600040101010101" pitchFamily="2" charset="-122"/>
            </a:rPr>
            <a:t>（四）心理危机干预</a:t>
          </a:r>
          <a:endParaRPr lang="zh-CN" altLang="en-US" sz="2400" dirty="0">
            <a:solidFill>
              <a:schemeClr val="dk1"/>
            </a:solidFill>
            <a:latin typeface="华文中宋" panose="02010600040101010101" pitchFamily="2" charset="-122"/>
            <a:ea typeface="华文中宋" panose="02010600040101010101" pitchFamily="2" charset="-122"/>
          </a:endParaRPr>
        </a:p>
      </dsp:txBody>
      <dsp:txXfrm>
        <a:off x="0" y="1901086"/>
        <a:ext cx="6429375" cy="607060"/>
      </dsp:txXfrm>
    </dsp:sp>
    <dsp:sp modelId="{65721B1C-A5C3-48C7-8C01-DF60FF66F0C3}">
      <dsp:nvSpPr>
        <dsp:cNvPr id="7" name="圆角矩形 6"/>
        <dsp:cNvSpPr/>
      </dsp:nvSpPr>
      <dsp:spPr bwMode="white">
        <a:xfrm>
          <a:off x="0" y="2534066"/>
          <a:ext cx="6429375" cy="607060"/>
        </a:xfrm>
        <a:prstGeom prst="roundRect">
          <a:avLst/>
        </a:prstGeom>
      </dsp:spPr>
      <dsp:style>
        <a:lnRef idx="2">
          <a:schemeClr val="dk1">
            <a:shade val="80000"/>
          </a:schemeClr>
        </a:lnRef>
        <a:fillRef idx="1">
          <a:schemeClr val="lt1"/>
        </a:fillRef>
        <a:effectRef idx="0">
          <a:scrgbClr r="0" g="0" b="0"/>
        </a:effectRef>
        <a:fontRef idx="minor">
          <a:schemeClr val="lt1"/>
        </a:fontRef>
      </dsp:style>
      <dsp:txBody>
        <a:bodyPr vert="horz" wrap="square" lIns="91439" tIns="91439" rIns="91439" bIns="91439" anchor="ctr"/>
        <a:lstStyle>
          <a:lvl1pPr algn="l">
            <a:defRPr sz="900"/>
          </a:lvl1pPr>
          <a:lvl2pPr marL="57150" indent="-57150" algn="l">
            <a:defRPr sz="700"/>
          </a:lvl2pPr>
          <a:lvl3pPr marL="114300" indent="-57150" algn="l">
            <a:defRPr sz="700"/>
          </a:lvl3pPr>
          <a:lvl4pPr marL="171450" indent="-57150" algn="l">
            <a:defRPr sz="700"/>
          </a:lvl4pPr>
          <a:lvl5pPr marL="228600" indent="-57150" algn="l">
            <a:defRPr sz="700"/>
          </a:lvl5pPr>
          <a:lvl6pPr marL="285750" indent="-57150" algn="l">
            <a:defRPr sz="700"/>
          </a:lvl6pPr>
          <a:lvl7pPr marL="342900" indent="-57150" algn="l">
            <a:defRPr sz="700"/>
          </a:lvl7pPr>
          <a:lvl8pPr marL="400050" indent="-57150" algn="l">
            <a:defRPr sz="700"/>
          </a:lvl8pPr>
          <a:lvl9pPr marL="457200" indent="-57150" algn="l">
            <a:defRPr sz="700"/>
          </a:lvl9pPr>
        </a:lstStyle>
        <a:p>
          <a:pPr lvl="0" rtl="0">
            <a:lnSpc>
              <a:spcPct val="100000"/>
            </a:lnSpc>
            <a:spcBef>
              <a:spcPct val="0"/>
            </a:spcBef>
            <a:spcAft>
              <a:spcPct val="35000"/>
            </a:spcAft>
          </a:pPr>
          <a:r>
            <a:rPr lang="zh-CN" altLang="en-US" sz="2400" dirty="0" smtClean="0">
              <a:solidFill>
                <a:schemeClr val="dk1"/>
              </a:solidFill>
              <a:latin typeface="华文中宋" panose="02010600040101010101" pitchFamily="2" charset="-122"/>
              <a:ea typeface="华文中宋" panose="02010600040101010101" pitchFamily="2" charset="-122"/>
            </a:rPr>
            <a:t>（五）心理</a:t>
          </a:r>
          <a:r>
            <a:rPr lang="zh-CN" altLang="en-US" sz="2400" dirty="0" smtClean="0">
              <a:solidFill>
                <a:schemeClr val="dk1"/>
              </a:solidFill>
              <a:latin typeface="华文中宋" panose="02010600040101010101" pitchFamily="2" charset="-122"/>
              <a:ea typeface="华文中宋" panose="02010600040101010101" pitchFamily="2" charset="-122"/>
            </a:rPr>
            <a:t>健康活动</a:t>
          </a:r>
          <a:endParaRPr lang="zh-CN" altLang="en-US" sz="2400" dirty="0">
            <a:solidFill>
              <a:schemeClr val="dk1"/>
            </a:solidFill>
            <a:latin typeface="华文中宋" panose="02010600040101010101" pitchFamily="2" charset="-122"/>
            <a:ea typeface="华文中宋" panose="02010600040101010101" pitchFamily="2" charset="-122"/>
          </a:endParaRPr>
        </a:p>
      </dsp:txBody>
      <dsp:txXfrm>
        <a:off x="0" y="2534066"/>
        <a:ext cx="6429375" cy="60706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rSet qsTypeId="urn:microsoft.com/office/officeart/2005/8/quickstyle/simple5"/>
        </dgm:pt>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 modelId="6" srcId="0" destId="3" srcOrd="2"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2">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3">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3">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2">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3">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callout">
    <dgm:scene3d>
      <a:camera prst="orthographicFront"/>
      <a:lightRig rig="threePt" dir="t"/>
    </dgm:scene3d>
    <dgm:txPr/>
    <dgm:style>
      <a:lnRef idx="1">
        <a:scrgbClr r="0" g="0" b="0"/>
      </a:lnRef>
      <a:fillRef idx="0">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3">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2">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3">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3">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3">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3">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4400" rtl="0" eaLnBrk="1" latinLnBrk="0" hangingPunct="1">
      <a:defRPr sz="1300" kern="1200">
        <a:solidFill>
          <a:schemeClr val="tx1"/>
        </a:solidFill>
        <a:latin typeface="+mn-lt"/>
        <a:ea typeface="+mn-ea"/>
        <a:cs typeface="+mn-cs"/>
      </a:defRPr>
    </a:lvl6pPr>
    <a:lvl7pPr marL="2742565" algn="l" defTabSz="914400" rtl="0" eaLnBrk="1" latinLnBrk="0" hangingPunct="1">
      <a:defRPr sz="1300" kern="1200">
        <a:solidFill>
          <a:schemeClr val="tx1"/>
        </a:solidFill>
        <a:latin typeface="+mn-lt"/>
        <a:ea typeface="+mn-ea"/>
        <a:cs typeface="+mn-cs"/>
      </a:defRPr>
    </a:lvl7pPr>
    <a:lvl8pPr marL="3199765" algn="l" defTabSz="914400" rtl="0" eaLnBrk="1" latinLnBrk="0" hangingPunct="1">
      <a:defRPr sz="1300" kern="1200">
        <a:solidFill>
          <a:schemeClr val="tx1"/>
        </a:solidFill>
        <a:latin typeface="+mn-lt"/>
        <a:ea typeface="+mn-ea"/>
        <a:cs typeface="+mn-cs"/>
      </a:defRPr>
    </a:lvl8pPr>
    <a:lvl9pPr marL="3656965" algn="l" defTabSz="91440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en-US" altLang="zh-CN" dirty="0" smtClean="0">
                <a:sym typeface="+mn-ea"/>
              </a:rPr>
              <a:t>http://open.163.com/movie/2015/10/G/O/MB5HOOGO0_MB5HPT9GO.html</a:t>
            </a:r>
            <a:endParaRPr lang="zh-CN" altLang="en-US" dirty="0" smtClean="0"/>
          </a:p>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fld>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
        <p:nvSpPr>
          <p:cNvPr id="16"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0"/>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7"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8"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9"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0"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3A93E93-166D-47F5-9EF1-ACEABE24AEE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18D5ACA-62CA-46DB-AD6B-12EDD6D51A23}"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fld>
            <a:endParaRPr lang="zh-CN" altLang="en-US"/>
          </a:p>
        </p:txBody>
      </p:sp>
      <p:sp>
        <p:nvSpPr>
          <p:cNvPr id="7" name="直角三角形 6"/>
          <p:cNvSpPr/>
          <p:nvPr userDrawn="1"/>
        </p:nvSpPr>
        <p:spPr>
          <a:xfrm rot="10800000" flipH="1">
            <a:off x="2" y="0"/>
            <a:ext cx="10479825" cy="11861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8" name="直角三角形 7"/>
          <p:cNvSpPr/>
          <p:nvPr userDrawn="1"/>
        </p:nvSpPr>
        <p:spPr>
          <a:xfrm>
            <a:off x="1" y="6552743"/>
            <a:ext cx="4100367" cy="67991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9" name="直角三角形 8"/>
          <p:cNvSpPr/>
          <p:nvPr userDrawn="1"/>
        </p:nvSpPr>
        <p:spPr>
          <a:xfrm flipH="1">
            <a:off x="2176402" y="5843953"/>
            <a:ext cx="10682348" cy="1388699"/>
          </a:xfrm>
          <a:prstGeom prst="r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iming>
    <p:tnLst>
      <p:par>
        <p:cTn id="1" dur="indefinite" restart="never" nodeType="tmRoot"/>
      </p:par>
    </p:tnLst>
  </p:timing>
  <p:txStyles>
    <p:titleStyle>
      <a:lvl1pPr algn="ctr" defTabSz="914400" rtl="0" eaLnBrk="1" latinLnBrk="0" hangingPunct="1">
        <a:lnSpc>
          <a:spcPct val="90000"/>
        </a:lnSpc>
        <a:spcBef>
          <a:spcPct val="0"/>
        </a:spcBef>
        <a:buNone/>
        <a:defRPr sz="4400" kern="1200">
          <a:solidFill>
            <a:schemeClr val="tx1"/>
          </a:solidFill>
          <a:latin typeface="华文中宋" panose="02010600040101010101" pitchFamily="2" charset="-122"/>
          <a:ea typeface="华文中宋" panose="02010600040101010101"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华文中宋" panose="02010600040101010101" pitchFamily="2" charset="-122"/>
          <a:ea typeface="华文中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华文中宋" panose="02010600040101010101" pitchFamily="2" charset="-122"/>
          <a:ea typeface="华文中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华文中宋" panose="02010600040101010101" pitchFamily="2" charset="-122"/>
          <a:ea typeface="华文中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microsoft.com/office/2007/relationships/diagramDrawing" Target="../diagrams/drawing3.xml"/><Relationship Id="rId4" Type="http://schemas.openxmlformats.org/officeDocument/2006/relationships/diagramColors" Target="../diagrams/colors3.xml"/><Relationship Id="rId3" Type="http://schemas.openxmlformats.org/officeDocument/2006/relationships/diagramQuickStyle" Target="../diagrams/quickStyle3.xml"/><Relationship Id="rId2" Type="http://schemas.openxmlformats.org/officeDocument/2006/relationships/diagramLayout" Target="../diagrams/layout3.xml"/><Relationship Id="rId1" Type="http://schemas.openxmlformats.org/officeDocument/2006/relationships/diagramData" Target="../diagrams/data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microsoft.com/office/2007/relationships/diagramDrawing" Target="../diagrams/drawing4.xml"/><Relationship Id="rId4" Type="http://schemas.openxmlformats.org/officeDocument/2006/relationships/diagramColors" Target="../diagrams/colors4.xml"/><Relationship Id="rId3" Type="http://schemas.openxmlformats.org/officeDocument/2006/relationships/diagramQuickStyle" Target="../diagrams/quickStyle4.xml"/><Relationship Id="rId2" Type="http://schemas.openxmlformats.org/officeDocument/2006/relationships/diagramLayout" Target="../diagrams/layout4.xml"/><Relationship Id="rId1" Type="http://schemas.openxmlformats.org/officeDocument/2006/relationships/diagramData" Target="../diagrams/data4.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0.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4.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0" Type="http://schemas.openxmlformats.org/officeDocument/2006/relationships/notesSlide" Target="../notesSlides/notesSlide3.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259"/>
          <p:cNvSpPr>
            <a:spLocks noChangeArrowheads="1"/>
          </p:cNvSpPr>
          <p:nvPr/>
        </p:nvSpPr>
        <p:spPr bwMode="auto">
          <a:xfrm>
            <a:off x="273050" y="1414145"/>
            <a:ext cx="12313285" cy="10102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000" cap="all" dirty="0" smtClean="0">
                <a:solidFill>
                  <a:schemeClr val="accent1"/>
                </a:solidFill>
                <a:cs typeface="Arial" panose="020B0604020202020204" pitchFamily="34" charset="0"/>
              </a:rPr>
              <a:t> </a:t>
            </a:r>
            <a:r>
              <a:rPr lang="zh-CN" altLang="en-US" sz="54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rPr>
              <a:t>第一章 树立科学的健康观</a:t>
            </a:r>
            <a:endParaRPr lang="zh-CN" altLang="en-US" sz="5400" b="1"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endParaRPr>
          </a:p>
        </p:txBody>
      </p:sp>
      <p:sp>
        <p:nvSpPr>
          <p:cNvPr id="2" name="矩形 1"/>
          <p:cNvSpPr/>
          <p:nvPr/>
        </p:nvSpPr>
        <p:spPr>
          <a:xfrm>
            <a:off x="185870" y="231949"/>
            <a:ext cx="3877985" cy="584775"/>
          </a:xfrm>
          <a:prstGeom prst="rect">
            <a:avLst/>
          </a:prstGeom>
        </p:spPr>
        <p:txBody>
          <a:bodyPr wrap="none">
            <a:spAutoFit/>
          </a:bodyPr>
          <a:lstStyle/>
          <a:p>
            <a:r>
              <a:rPr lang="zh-CN" altLang="en-US" sz="3200" b="1" dirty="0">
                <a:solidFill>
                  <a:srgbClr val="FEA702"/>
                </a:solidFill>
                <a:effectLst>
                  <a:outerShdw blurRad="38100" dist="38100" dir="2700000" algn="tl">
                    <a:srgbClr val="000000">
                      <a:alpha val="43137"/>
                    </a:srgbClr>
                  </a:outerShdw>
                </a:effectLst>
              </a:rPr>
              <a:t>大学生心理健康教育</a:t>
            </a:r>
            <a:endParaRPr lang="zh-CN" altLang="en-US" sz="3200" b="1" dirty="0">
              <a:solidFill>
                <a:srgbClr val="FEA702"/>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6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P spid="15" grpId="1"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pic>
        <p:nvPicPr>
          <p:cNvPr id="1026" name="图示 2"/>
          <p:cNvPicPr>
            <a:picLocks noChangeArrowheads="1"/>
          </p:cNvPicPr>
          <p:nvPr/>
        </p:nvPicPr>
        <p:blipFill>
          <a:blip r:embed="rId1"/>
          <a:srcRect l="-6943" r="-6793"/>
          <a:stretch>
            <a:fillRect/>
          </a:stretch>
        </p:blipFill>
        <p:spPr bwMode="auto">
          <a:xfrm>
            <a:off x="2429795" y="1456359"/>
            <a:ext cx="8001056" cy="4500594"/>
          </a:xfrm>
          <a:prstGeom prst="rect">
            <a:avLst/>
          </a:prstGeom>
          <a:solidFill>
            <a:srgbClr val="EEECE1"/>
          </a:solid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fontAlgn="auto">
              <a:lnSpc>
                <a:spcPct val="190000"/>
              </a:lnSpc>
            </a:pPr>
            <a:r>
              <a:rPr lang="zh-CN" altLang="en-US" sz="3200"/>
              <a:t>健康既是一个终极目标，又是一个</a:t>
            </a:r>
            <a:r>
              <a:rPr lang="zh-CN" altLang="en-US" sz="3200">
                <a:solidFill>
                  <a:srgbClr val="FF0000"/>
                </a:solidFill>
              </a:rPr>
              <a:t>动态发展过程</a:t>
            </a:r>
            <a:r>
              <a:rPr lang="zh-CN" altLang="en-US" sz="3200"/>
              <a:t>：每个人都需要树立科学的健康观念，提升自身的健康素养，从而在真正意义上拥有健康。</a:t>
            </a:r>
            <a:endParaRPr lang="zh-CN" altLang="en-US" sz="32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二、心理健康</a:t>
            </a:r>
            <a:endParaRPr lang="zh-CN" altLang="en-US" dirty="0"/>
          </a:p>
        </p:txBody>
      </p:sp>
      <p:sp>
        <p:nvSpPr>
          <p:cNvPr id="3" name="内容占位符 2"/>
          <p:cNvSpPr>
            <a:spLocks noGrp="1"/>
          </p:cNvSpPr>
          <p:nvPr>
            <p:ph idx="1"/>
          </p:nvPr>
        </p:nvSpPr>
        <p:spPr>
          <a:xfrm>
            <a:off x="857211" y="1616061"/>
            <a:ext cx="11090275" cy="4589462"/>
          </a:xfrm>
        </p:spPr>
        <p:txBody>
          <a:bodyPr>
            <a:normAutofit/>
          </a:bodyPr>
          <a:lstStyle/>
          <a:p>
            <a:pPr>
              <a:lnSpc>
                <a:spcPct val="150000"/>
              </a:lnSpc>
            </a:pPr>
            <a:r>
              <a:rPr lang="zh-CN" altLang="en-US" dirty="0" smtClean="0"/>
              <a:t>1946年，心理健康第一个确切的定义：“身体、智能以及感情上与他人的心理健康不相矛盾的范围内，将个人心境发展成最佳状态”。</a:t>
            </a:r>
            <a:endParaRPr lang="zh-CN" altLang="en-US" dirty="0" smtClean="0"/>
          </a:p>
          <a:p>
            <a:pPr>
              <a:lnSpc>
                <a:spcPct val="150000"/>
              </a:lnSpc>
            </a:pPr>
            <a:r>
              <a:rPr lang="zh-CN" altLang="en-US" dirty="0" smtClean="0"/>
              <a:t>心理健康是个体内部心理过程和谐一致、与外部环境适应良好的稳定的心理状态。</a:t>
            </a:r>
            <a:endParaRPr lang="zh-CN" altLang="en-US" dirty="0" smtClean="0"/>
          </a:p>
          <a:p>
            <a:pPr>
              <a:lnSpc>
                <a:spcPct val="150000"/>
              </a:lnSpc>
            </a:pPr>
            <a:r>
              <a:rPr lang="zh-CN" altLang="en-US" dirty="0" smtClean="0"/>
              <a:t>心理健康是个体整体健康状态的重要组成部分以及良好综合素质的必要表现。</a:t>
            </a:r>
            <a:endParaRPr lang="zh-CN" alt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591185"/>
            <a:ext cx="11090275" cy="1109980"/>
          </a:xfrm>
        </p:spPr>
        <p:txBody>
          <a:bodyPr>
            <a:normAutofit/>
          </a:bodyPr>
          <a:lstStyle/>
          <a:p>
            <a:r>
              <a:rPr lang="zh-CN" altLang="en-US" dirty="0" smtClean="0"/>
              <a:t>心理健康者的十大特点</a:t>
            </a:r>
            <a:endParaRPr lang="zh-CN" altLang="en-US" dirty="0"/>
          </a:p>
        </p:txBody>
      </p:sp>
      <p:sp>
        <p:nvSpPr>
          <p:cNvPr id="3" name="内容占位符 2"/>
          <p:cNvSpPr>
            <a:spLocks noGrp="1"/>
          </p:cNvSpPr>
          <p:nvPr>
            <p:ph idx="1"/>
          </p:nvPr>
        </p:nvSpPr>
        <p:spPr>
          <a:xfrm>
            <a:off x="741045" y="1528445"/>
            <a:ext cx="11718290" cy="5313045"/>
          </a:xfrm>
        </p:spPr>
        <p:txBody>
          <a:bodyPr>
            <a:normAutofit fontScale="42500"/>
          </a:bodyPr>
          <a:lstStyle/>
          <a:p>
            <a:pPr marL="0" indent="0">
              <a:lnSpc>
                <a:spcPct val="120000"/>
              </a:lnSpc>
              <a:spcAft>
                <a:spcPts val="0"/>
              </a:spcAft>
              <a:buNone/>
            </a:pPr>
            <a:r>
              <a:rPr lang="en-US" sz="4900" dirty="0" smtClean="0"/>
              <a:t>1.</a:t>
            </a:r>
            <a:r>
              <a:rPr lang="zh-CN" altLang="en-US" sz="4900" dirty="0" smtClean="0"/>
              <a:t>无论现状如何，都能积极地展望未来的生活；</a:t>
            </a:r>
            <a:endParaRPr lang="zh-CN" altLang="en-US" sz="4900" dirty="0" smtClean="0"/>
          </a:p>
          <a:p>
            <a:pPr marL="0" indent="0">
              <a:lnSpc>
                <a:spcPct val="120000"/>
              </a:lnSpc>
              <a:spcAft>
                <a:spcPts val="0"/>
              </a:spcAft>
              <a:buNone/>
            </a:pPr>
            <a:r>
              <a:rPr lang="en-US" sz="4900" dirty="0" smtClean="0"/>
              <a:t>2.</a:t>
            </a:r>
            <a:r>
              <a:rPr lang="zh-CN" altLang="en-US" sz="4900" dirty="0" smtClean="0"/>
              <a:t>对当前的各类生活事件有一套可行的处理方式；</a:t>
            </a:r>
            <a:endParaRPr lang="zh-CN" altLang="en-US" sz="4900" dirty="0" smtClean="0"/>
          </a:p>
          <a:p>
            <a:pPr marL="0" indent="0">
              <a:lnSpc>
                <a:spcPct val="120000"/>
              </a:lnSpc>
              <a:spcAft>
                <a:spcPts val="0"/>
              </a:spcAft>
              <a:buNone/>
            </a:pPr>
            <a:r>
              <a:rPr lang="en-US" sz="4900" dirty="0" smtClean="0"/>
              <a:t>3.</a:t>
            </a:r>
            <a:r>
              <a:rPr lang="zh-CN" altLang="en-US" sz="4900" dirty="0" smtClean="0"/>
              <a:t>与绝大多数的他人都能良好交往；</a:t>
            </a:r>
            <a:endParaRPr lang="zh-CN" altLang="en-US" sz="4900" dirty="0" smtClean="0"/>
          </a:p>
          <a:p>
            <a:pPr marL="0" indent="0">
              <a:lnSpc>
                <a:spcPct val="120000"/>
              </a:lnSpc>
              <a:spcAft>
                <a:spcPts val="0"/>
              </a:spcAft>
              <a:buNone/>
            </a:pPr>
            <a:r>
              <a:rPr lang="en-US" sz="4900" dirty="0" smtClean="0"/>
              <a:t>4.</a:t>
            </a:r>
            <a:r>
              <a:rPr lang="zh-CN" altLang="en-US" sz="4900" dirty="0" smtClean="0"/>
              <a:t>能清晰感受到自己身体上的变化及懂得该如何处理；</a:t>
            </a:r>
            <a:endParaRPr lang="zh-CN" altLang="en-US" sz="4900" dirty="0" smtClean="0"/>
          </a:p>
          <a:p>
            <a:pPr marL="0" indent="0">
              <a:lnSpc>
                <a:spcPct val="120000"/>
              </a:lnSpc>
              <a:spcAft>
                <a:spcPts val="0"/>
              </a:spcAft>
              <a:buNone/>
            </a:pPr>
            <a:r>
              <a:rPr lang="en-US" sz="4900" dirty="0" smtClean="0"/>
              <a:t>5.</a:t>
            </a:r>
            <a:r>
              <a:rPr lang="zh-CN" altLang="en-US" sz="4900" dirty="0" smtClean="0"/>
              <a:t>具备积极有效地应对挫折或不幸的自我防御技能；</a:t>
            </a:r>
            <a:endParaRPr lang="zh-CN" altLang="en-US" sz="4900" dirty="0" smtClean="0"/>
          </a:p>
          <a:p>
            <a:pPr marL="0" indent="0">
              <a:lnSpc>
                <a:spcPct val="120000"/>
              </a:lnSpc>
              <a:spcAft>
                <a:spcPts val="0"/>
              </a:spcAft>
              <a:buNone/>
            </a:pPr>
            <a:r>
              <a:rPr lang="en-US" sz="4900" dirty="0" smtClean="0"/>
              <a:t>6.</a:t>
            </a:r>
            <a:r>
              <a:rPr lang="zh-CN" altLang="en-US" sz="4900" dirty="0" smtClean="0"/>
              <a:t>对事物有适度的欲望，积极追求而不强求；</a:t>
            </a:r>
            <a:endParaRPr lang="zh-CN" altLang="en-US" sz="4900" dirty="0" smtClean="0"/>
          </a:p>
          <a:p>
            <a:pPr marL="0" indent="0">
              <a:lnSpc>
                <a:spcPct val="120000"/>
              </a:lnSpc>
              <a:spcAft>
                <a:spcPts val="0"/>
              </a:spcAft>
              <a:buNone/>
            </a:pPr>
            <a:r>
              <a:rPr lang="en-US" sz="4900" dirty="0" smtClean="0"/>
              <a:t>7.</a:t>
            </a:r>
            <a:r>
              <a:rPr lang="zh-CN" altLang="en-US" sz="4900" dirty="0" smtClean="0"/>
              <a:t>有很好的情绪适应力并能有效进行调节；</a:t>
            </a:r>
            <a:endParaRPr lang="zh-CN" altLang="en-US" sz="4900" dirty="0" smtClean="0"/>
          </a:p>
          <a:p>
            <a:pPr marL="0" indent="0">
              <a:lnSpc>
                <a:spcPct val="120000"/>
              </a:lnSpc>
              <a:spcAft>
                <a:spcPts val="0"/>
              </a:spcAft>
              <a:buNone/>
            </a:pPr>
            <a:r>
              <a:rPr lang="en-US" sz="4900" dirty="0" smtClean="0"/>
              <a:t>8.</a:t>
            </a:r>
            <a:r>
              <a:rPr lang="zh-CN" altLang="en-US" sz="4900" dirty="0" smtClean="0"/>
              <a:t>拥有精神上的归属感和适度的信仰追求；</a:t>
            </a:r>
            <a:endParaRPr lang="zh-CN" altLang="en-US" sz="4900" dirty="0" smtClean="0"/>
          </a:p>
          <a:p>
            <a:pPr marL="0" indent="0">
              <a:lnSpc>
                <a:spcPct val="120000"/>
              </a:lnSpc>
              <a:spcAft>
                <a:spcPts val="0"/>
              </a:spcAft>
              <a:buNone/>
            </a:pPr>
            <a:r>
              <a:rPr lang="en-US" sz="4900" dirty="0" smtClean="0"/>
              <a:t>9.</a:t>
            </a:r>
            <a:r>
              <a:rPr lang="zh-CN" altLang="en-US" sz="4900" dirty="0" smtClean="0"/>
              <a:t>诚实、平衡、稳定的自我认识和自尊；</a:t>
            </a:r>
            <a:endParaRPr lang="zh-CN" altLang="en-US" sz="4900" dirty="0" smtClean="0"/>
          </a:p>
          <a:p>
            <a:pPr marL="0" indent="0">
              <a:lnSpc>
                <a:spcPct val="120000"/>
              </a:lnSpc>
              <a:spcAft>
                <a:spcPts val="0"/>
              </a:spcAft>
              <a:buNone/>
            </a:pPr>
            <a:r>
              <a:rPr lang="en-US" sz="4900" dirty="0" smtClean="0"/>
              <a:t>10.</a:t>
            </a:r>
            <a:r>
              <a:rPr lang="zh-CN" altLang="en-US" sz="4900" dirty="0" smtClean="0"/>
              <a:t>睿智、准确、平和地透过现象看到事物的本质。</a:t>
            </a:r>
            <a:endParaRPr lang="zh-CN" altLang="en-US" sz="4900" dirty="0" smtClean="0"/>
          </a:p>
          <a:p>
            <a:pPr marL="0" indent="0">
              <a:buNone/>
            </a:pPr>
            <a:endParaRPr lang="zh-CN" altLang="en-US" dirty="0"/>
          </a:p>
          <a:p>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讨论</a:t>
            </a:r>
            <a:endParaRPr lang="zh-CN" altLang="en-US" dirty="0"/>
          </a:p>
        </p:txBody>
      </p:sp>
      <p:sp>
        <p:nvSpPr>
          <p:cNvPr id="3" name="内容占位符 2"/>
          <p:cNvSpPr>
            <a:spLocks noGrp="1"/>
          </p:cNvSpPr>
          <p:nvPr>
            <p:ph idx="1"/>
          </p:nvPr>
        </p:nvSpPr>
        <p:spPr>
          <a:xfrm>
            <a:off x="5772785" y="1925955"/>
            <a:ext cx="6804660" cy="4589145"/>
          </a:xfrm>
        </p:spPr>
        <p:txBody>
          <a:bodyPr/>
          <a:lstStyle/>
          <a:p>
            <a:pPr>
              <a:lnSpc>
                <a:spcPct val="150000"/>
              </a:lnSpc>
            </a:pPr>
            <a:r>
              <a:rPr lang="zh-CN" altLang="en-US" sz="3200" dirty="0" smtClean="0"/>
              <a:t>上述的十大“特点”，你具备多少？</a:t>
            </a:r>
            <a:endParaRPr lang="zh-CN" altLang="en-US" sz="3200" dirty="0" smtClean="0"/>
          </a:p>
          <a:p>
            <a:pPr>
              <a:lnSpc>
                <a:spcPct val="150000"/>
              </a:lnSpc>
            </a:pPr>
            <a:r>
              <a:rPr lang="zh-CN" altLang="en-US" sz="3200" dirty="0" smtClean="0"/>
              <a:t>从以上内容中你能看出身体和心理之间的关系吗？</a:t>
            </a:r>
            <a:endParaRPr lang="zh-CN" altLang="en-US" sz="3200"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a:bodyPr>
          <a:lstStyle/>
          <a:p>
            <a:pPr>
              <a:lnSpc>
                <a:spcPct val="150000"/>
              </a:lnSpc>
            </a:pPr>
            <a:r>
              <a:rPr lang="zh-CN" altLang="en-US" dirty="0" smtClean="0"/>
              <a:t>心理健康标准是积极、开放、现实以及辩证的。</a:t>
            </a:r>
            <a:endParaRPr lang="zh-CN" altLang="en-US" dirty="0" smtClean="0"/>
          </a:p>
          <a:p>
            <a:pPr>
              <a:lnSpc>
                <a:spcPct val="150000"/>
              </a:lnSpc>
            </a:pPr>
            <a:r>
              <a:rPr lang="zh-CN" altLang="en-US" dirty="0" smtClean="0"/>
              <a:t>美国</a:t>
            </a:r>
            <a:r>
              <a:rPr lang="zh-CN" altLang="en-US" dirty="0" smtClean="0"/>
              <a:t>心理学家</a:t>
            </a:r>
            <a:r>
              <a:rPr lang="en-US" dirty="0" err="1" smtClean="0"/>
              <a:t>马斯洛</a:t>
            </a:r>
            <a:r>
              <a:rPr lang="zh-CN" altLang="en-US" dirty="0" smtClean="0"/>
              <a:t>和米特尔曼提出的心理健康的十条标准被公认为是</a:t>
            </a:r>
            <a:r>
              <a:rPr lang="en-US" dirty="0" smtClean="0"/>
              <a:t>“</a:t>
            </a:r>
            <a:r>
              <a:rPr lang="zh-CN" altLang="en-US" dirty="0" smtClean="0"/>
              <a:t>最经典的标准</a:t>
            </a:r>
            <a:r>
              <a:rPr lang="en-US" dirty="0" smtClean="0"/>
              <a:t>”</a:t>
            </a:r>
            <a:r>
              <a:rPr lang="en-US" altLang="zh-CN" dirty="0" smtClean="0"/>
              <a:t>——</a:t>
            </a:r>
            <a:endParaRPr lang="zh-CN" altLang="en-US" dirty="0" smtClean="0"/>
          </a:p>
          <a:p>
            <a:pPr>
              <a:lnSpc>
                <a:spcPct val="150000"/>
              </a:lnSpc>
            </a:pPr>
            <a:endParaRPr lang="zh-CN" altLang="en-US" dirty="0"/>
          </a:p>
        </p:txBody>
      </p:sp>
      <p:sp>
        <p:nvSpPr>
          <p:cNvPr id="5" name="标题 1"/>
          <p:cNvSpPr>
            <a:spLocks noGrp="1"/>
          </p:cNvSpPr>
          <p:nvPr>
            <p:ph type="title"/>
          </p:nvPr>
        </p:nvSpPr>
        <p:spPr/>
        <p:txBody>
          <a:bodyPr/>
          <a:lstStyle/>
          <a:p>
            <a:r>
              <a:rPr lang="zh-CN" altLang="en-US" dirty="0" smtClean="0"/>
              <a:t>三、心理健康的标准</a:t>
            </a: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943293" y="1321753"/>
          <a:ext cx="9545665" cy="4589462"/>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84555" y="1095375"/>
            <a:ext cx="11090275" cy="5419725"/>
          </a:xfrm>
        </p:spPr>
        <p:txBody>
          <a:bodyPr>
            <a:normAutofit/>
          </a:bodyPr>
          <a:lstStyle/>
          <a:p>
            <a:pPr>
              <a:lnSpc>
                <a:spcPct val="150000"/>
              </a:lnSpc>
              <a:buFont typeface="Arial" panose="020B0604020202020204" pitchFamily="34" charset="0"/>
              <a:buChar char="•"/>
            </a:pPr>
            <a:r>
              <a:rPr dirty="0" smtClean="0"/>
              <a:t>我国著名心理学家林崇德认为“心理健康标准的核心是：凡对一切有益于心理健康的事件或活动作出积极反应的人，其心理便是健康的。”</a:t>
            </a:r>
            <a:endParaRPr dirty="0" smtClean="0"/>
          </a:p>
          <a:p>
            <a:pPr>
              <a:lnSpc>
                <a:spcPct val="150000"/>
              </a:lnSpc>
              <a:buFont typeface="Arial" panose="020B0604020202020204" pitchFamily="34" charset="0"/>
              <a:buChar char="•"/>
            </a:pPr>
            <a:r>
              <a:rPr lang="zh-CN" dirty="0" smtClean="0"/>
              <a:t>他提出了</a:t>
            </a:r>
            <a:r>
              <a:rPr dirty="0" smtClean="0">
                <a:solidFill>
                  <a:srgbClr val="FF0000"/>
                </a:solidFill>
              </a:rPr>
              <a:t>符合中国人当前身心和社会实际</a:t>
            </a:r>
            <a:r>
              <a:rPr dirty="0" smtClean="0"/>
              <a:t>的心理健康十条标准</a:t>
            </a:r>
            <a:r>
              <a:rPr lang="zh-CN" dirty="0" smtClean="0"/>
              <a:t>。</a:t>
            </a:r>
            <a:endParaRPr dirty="0" smtClean="0"/>
          </a:p>
          <a:p>
            <a:pPr marL="0" indent="0">
              <a:lnSpc>
                <a:spcPct val="150000"/>
              </a:lnSpc>
              <a:buNone/>
            </a:pPr>
            <a:endParaRPr dirty="0" smtClean="0"/>
          </a:p>
        </p:txBody>
      </p:sp>
      <p:pic>
        <p:nvPicPr>
          <p:cNvPr id="4" name="图片 3"/>
          <p:cNvPicPr/>
          <p:nvPr/>
        </p:nvPicPr>
        <p:blipFill>
          <a:blip r:embed="rId1"/>
        </p:blipFill>
        <p:spPr>
          <a:xfrm>
            <a:off x="6429375" y="3400425"/>
            <a:ext cx="6478270" cy="378206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a:bodyPr>
          <a:lstStyle/>
          <a:p>
            <a:pPr marL="0" indent="0">
              <a:buNone/>
            </a:pPr>
            <a:r>
              <a:rPr lang="zh-CN" altLang="en-US" b="1" dirty="0" smtClean="0"/>
              <a:t>在进行心理健康判断时，需要以辩证的思维理解以下几个问题：</a:t>
            </a:r>
            <a:endParaRPr lang="en-US" altLang="zh-CN" b="1" dirty="0" smtClean="0"/>
          </a:p>
          <a:p>
            <a:pPr>
              <a:lnSpc>
                <a:spcPct val="150000"/>
              </a:lnSpc>
              <a:buFont typeface="Wingdings" panose="05000000000000000000" pitchFamily="2" charset="2"/>
              <a:buChar char="Ø"/>
            </a:pPr>
            <a:r>
              <a:rPr lang="zh-CN" altLang="en-US" dirty="0" smtClean="0"/>
              <a:t>心理健康是一个</a:t>
            </a:r>
            <a:r>
              <a:rPr lang="zh-CN" altLang="en-US" dirty="0" smtClean="0">
                <a:solidFill>
                  <a:srgbClr val="FF0000"/>
                </a:solidFill>
              </a:rPr>
              <a:t>相对的、动态的</a:t>
            </a:r>
            <a:r>
              <a:rPr lang="zh-CN" altLang="en-US" dirty="0" smtClean="0"/>
              <a:t>概念。</a:t>
            </a:r>
            <a:endParaRPr lang="zh-CN" altLang="en-US" dirty="0" smtClean="0"/>
          </a:p>
          <a:p>
            <a:pPr>
              <a:lnSpc>
                <a:spcPct val="150000"/>
              </a:lnSpc>
              <a:buFont typeface="Wingdings" panose="05000000000000000000" pitchFamily="2" charset="2"/>
              <a:buChar char="Ø"/>
            </a:pPr>
            <a:r>
              <a:rPr lang="zh-CN" altLang="en-US" dirty="0" smtClean="0"/>
              <a:t>心理健康关键在于</a:t>
            </a:r>
            <a:r>
              <a:rPr lang="zh-CN" altLang="en-US" dirty="0" smtClean="0">
                <a:solidFill>
                  <a:srgbClr val="FF0000"/>
                </a:solidFill>
              </a:rPr>
              <a:t>内部的平衡</a:t>
            </a:r>
            <a:r>
              <a:rPr lang="zh-CN" altLang="en-US" dirty="0" smtClean="0"/>
              <a:t>与</a:t>
            </a:r>
            <a:r>
              <a:rPr lang="zh-CN" altLang="en-US" dirty="0" smtClean="0">
                <a:solidFill>
                  <a:srgbClr val="FF0000"/>
                </a:solidFill>
              </a:rPr>
              <a:t>外部的适应</a:t>
            </a:r>
            <a:r>
              <a:rPr lang="zh-CN" altLang="en-US" dirty="0" smtClean="0"/>
              <a:t>。</a:t>
            </a:r>
            <a:endParaRPr lang="zh-CN" altLang="en-US" dirty="0" smtClean="0"/>
          </a:p>
          <a:p>
            <a:pPr>
              <a:lnSpc>
                <a:spcPct val="150000"/>
              </a:lnSpc>
              <a:buFont typeface="Wingdings" panose="05000000000000000000" pitchFamily="2" charset="2"/>
              <a:buChar char="Ø"/>
            </a:pPr>
            <a:r>
              <a:rPr lang="zh-CN" altLang="en-US" dirty="0" smtClean="0"/>
              <a:t>心理健康的</a:t>
            </a:r>
            <a:r>
              <a:rPr lang="zh-CN" altLang="en-US" dirty="0" smtClean="0">
                <a:solidFill>
                  <a:srgbClr val="FF0000"/>
                </a:solidFill>
              </a:rPr>
              <a:t>目标与过程</a:t>
            </a:r>
            <a:r>
              <a:rPr lang="zh-CN" altLang="en-US" dirty="0" smtClean="0"/>
              <a:t>、</a:t>
            </a:r>
            <a:r>
              <a:rPr lang="zh-CN" altLang="en-US" dirty="0" smtClean="0">
                <a:solidFill>
                  <a:srgbClr val="FF0000"/>
                </a:solidFill>
              </a:rPr>
              <a:t>态度与行动</a:t>
            </a:r>
            <a:r>
              <a:rPr lang="zh-CN" altLang="en-US" dirty="0" smtClean="0"/>
              <a:t>之间的关系。</a:t>
            </a:r>
            <a:endParaRPr lang="zh-CN" altLang="en-US" dirty="0" smtClean="0"/>
          </a:p>
          <a:p>
            <a:endParaRPr lang="zh-CN" altLang="en-US" dirty="0" smtClean="0"/>
          </a:p>
          <a:p>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84238" y="1455738"/>
            <a:ext cx="11090275" cy="4589462"/>
          </a:xfrm>
        </p:spPr>
        <p:txBody>
          <a:bodyPr>
            <a:normAutofit lnSpcReduction="10000"/>
          </a:bodyPr>
          <a:lstStyle/>
          <a:p>
            <a:pPr>
              <a:lnSpc>
                <a:spcPct val="150000"/>
              </a:lnSpc>
              <a:buNone/>
            </a:pPr>
            <a:r>
              <a:rPr lang="zh-CN" altLang="en-US" dirty="0" smtClean="0"/>
              <a:t>影响个体心理健康的因素有很多，总的来说，可以从个体层面和环境层面两个方面来探讨。</a:t>
            </a:r>
            <a:endParaRPr lang="zh-CN" altLang="en-US" dirty="0" smtClean="0"/>
          </a:p>
          <a:p>
            <a:endParaRPr lang="zh-CN" altLang="en-US" dirty="0" smtClean="0"/>
          </a:p>
          <a:p>
            <a:endParaRPr lang="zh-CN" altLang="en-US" dirty="0"/>
          </a:p>
        </p:txBody>
      </p:sp>
      <p:sp>
        <p:nvSpPr>
          <p:cNvPr id="4" name="标题 1"/>
          <p:cNvSpPr>
            <a:spLocks noGrp="1"/>
          </p:cNvSpPr>
          <p:nvPr>
            <p:ph type="title"/>
          </p:nvPr>
        </p:nvSpPr>
        <p:spPr/>
        <p:txBody>
          <a:bodyPr/>
          <a:lstStyle/>
          <a:p>
            <a:r>
              <a:rPr lang="zh-CN" altLang="en-US" dirty="0" smtClean="0">
                <a:sym typeface="+mn-ea"/>
              </a:rPr>
              <a:t>四、心理健康的影响因素</a:t>
            </a:r>
            <a:endParaRPr lang="zh-CN" altLang="en-US" dirty="0"/>
          </a:p>
        </p:txBody>
      </p:sp>
      <p:graphicFrame>
        <p:nvGraphicFramePr>
          <p:cNvPr id="6" name="图示 5"/>
          <p:cNvGraphicFramePr/>
          <p:nvPr/>
        </p:nvGraphicFramePr>
        <p:xfrm>
          <a:off x="1965609" y="2896234"/>
          <a:ext cx="8715435" cy="3429024"/>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2671" y="880021"/>
            <a:ext cx="11090275" cy="1397000"/>
          </a:xfrm>
        </p:spPr>
        <p:txBody>
          <a:bodyPr/>
          <a:lstStyle/>
          <a:p>
            <a:pPr algn="l"/>
            <a:r>
              <a:rPr lang="en-US" altLang="zh-CN" b="1" dirty="0">
                <a:latin typeface="宋体" panose="02010600030101010101" pitchFamily="2" charset="-122"/>
                <a:ea typeface="宋体" panose="02010600030101010101" pitchFamily="2" charset="-122"/>
              </a:rPr>
              <a:t>【</a:t>
            </a:r>
            <a:r>
              <a:rPr lang="zh-CN" altLang="en-US" b="1" dirty="0">
                <a:latin typeface="宋体" panose="02010600030101010101" pitchFamily="2" charset="-122"/>
                <a:ea typeface="宋体" panose="02010600030101010101" pitchFamily="2" charset="-122"/>
              </a:rPr>
              <a:t>习近平语录</a:t>
            </a:r>
            <a:r>
              <a:rPr lang="en-US" altLang="zh-CN" b="1" dirty="0" smtClean="0">
                <a:latin typeface="宋体" panose="02010600030101010101" pitchFamily="2" charset="-122"/>
                <a:ea typeface="宋体" panose="02010600030101010101" pitchFamily="2" charset="-122"/>
              </a:rPr>
              <a:t>】</a:t>
            </a:r>
            <a:endParaRPr lang="zh-CN" altLang="en-US" b="1" dirty="0">
              <a:latin typeface="宋体" panose="02010600030101010101" pitchFamily="2" charset="-122"/>
              <a:ea typeface="宋体" panose="02010600030101010101" pitchFamily="2" charset="-122"/>
            </a:endParaRPr>
          </a:p>
        </p:txBody>
      </p:sp>
      <p:sp>
        <p:nvSpPr>
          <p:cNvPr id="3" name="内容占位符 2"/>
          <p:cNvSpPr>
            <a:spLocks noGrp="1"/>
          </p:cNvSpPr>
          <p:nvPr>
            <p:ph idx="1"/>
          </p:nvPr>
        </p:nvSpPr>
        <p:spPr>
          <a:xfrm>
            <a:off x="445770" y="2338705"/>
            <a:ext cx="11744960" cy="3640455"/>
          </a:xfrm>
        </p:spPr>
        <p:txBody>
          <a:bodyPr>
            <a:noAutofit/>
          </a:bodyPr>
          <a:lstStyle/>
          <a:p>
            <a:pPr marL="0" indent="0" fontAlgn="auto">
              <a:lnSpc>
                <a:spcPts val="4560"/>
              </a:lnSpc>
              <a:buNone/>
            </a:pPr>
            <a:r>
              <a:rPr lang="en-US" altLang="zh-CN" sz="3200" b="1" dirty="0">
                <a:latin typeface="仿宋" panose="02010609060101010101" charset="-122"/>
                <a:ea typeface="仿宋" panose="02010609060101010101" charset="-122"/>
                <a:cs typeface="仿宋" panose="02010609060101010101" charset="-122"/>
              </a:rPr>
              <a:t>    </a:t>
            </a:r>
            <a:r>
              <a:rPr lang="zh-CN" altLang="en-US" sz="3200" b="1" dirty="0">
                <a:latin typeface="仿宋" panose="02010609060101010101" charset="-122"/>
                <a:ea typeface="仿宋" panose="02010609060101010101" charset="-122"/>
                <a:cs typeface="仿宋" panose="02010609060101010101" charset="-122"/>
              </a:rPr>
              <a:t>健康是幸福生活最重要的指标，健康是1，其他是后面的0，没有1，再多的0也没有意义。</a:t>
            </a:r>
            <a:endParaRPr lang="zh-CN" altLang="en-US" sz="3200" b="1" dirty="0">
              <a:latin typeface="仿宋" panose="02010609060101010101" charset="-122"/>
              <a:ea typeface="仿宋" panose="02010609060101010101" charset="-122"/>
              <a:cs typeface="仿宋" panose="02010609060101010101" charset="-122"/>
            </a:endParaRPr>
          </a:p>
          <a:p>
            <a:pPr marL="0" indent="0" algn="r" fontAlgn="auto">
              <a:lnSpc>
                <a:spcPts val="4560"/>
              </a:lnSpc>
              <a:buNone/>
            </a:pPr>
            <a:r>
              <a:rPr lang="en-US" altLang="zh-CN" sz="2400" b="1" dirty="0">
                <a:latin typeface="仿宋" panose="02010609060101010101" charset="-122"/>
                <a:ea typeface="仿宋" panose="02010609060101010101" charset="-122"/>
                <a:cs typeface="仿宋" panose="02010609060101010101" charset="-122"/>
              </a:rPr>
              <a:t>——2021年3月23日，习近平在福建考察调研时强调</a:t>
            </a:r>
            <a:endParaRPr lang="en-US" altLang="zh-CN" sz="2400" b="1" dirty="0">
              <a:latin typeface="仿宋" panose="02010609060101010101" charset="-122"/>
              <a:ea typeface="仿宋" panose="02010609060101010101" charset="-122"/>
              <a:cs typeface="仿宋" panose="02010609060101010101"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429111" y="2830507"/>
            <a:ext cx="6422674" cy="1661993"/>
          </a:xfrm>
          <a:prstGeom prst="rect">
            <a:avLst/>
          </a:prstGeom>
          <a:noFill/>
        </p:spPr>
        <p:txBody>
          <a:bodyPr wrap="square" lIns="0" tIns="0" rIns="0" bIns="0" rtlCol="0">
            <a:spAutoFit/>
          </a:bodyPr>
          <a:lstStyle/>
          <a:p>
            <a:r>
              <a:rPr lang="zh-CN" altLang="en-US" sz="5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大学生的心理特点和发展需要</a:t>
            </a:r>
            <a:endPar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a:bodyPr>
          <a:lstStyle/>
          <a:p>
            <a:pPr marL="0" indent="0" algn="ctr" fontAlgn="auto">
              <a:lnSpc>
                <a:spcPct val="240000"/>
              </a:lnSpc>
              <a:buNone/>
            </a:pPr>
            <a:r>
              <a:rPr lang="zh-CN" altLang="en-US" sz="3200" dirty="0"/>
              <a:t>“做自己”的新时代大学生</a:t>
            </a:r>
            <a:endParaRPr lang="zh-CN" altLang="en-US" sz="3200" dirty="0"/>
          </a:p>
          <a:p>
            <a:pPr marL="0" indent="0" algn="ctr" fontAlgn="auto">
              <a:lnSpc>
                <a:spcPct val="240000"/>
              </a:lnSpc>
              <a:buNone/>
            </a:pPr>
            <a:r>
              <a:rPr lang="zh-CN" altLang="en-US" sz="3200" dirty="0"/>
              <a:t>平平与婷婷，各自</a:t>
            </a:r>
            <a:r>
              <a:rPr lang="en-US" altLang="zh-CN" sz="3200" dirty="0"/>
              <a:t>“</a:t>
            </a:r>
            <a:r>
              <a:rPr lang="zh-CN" altLang="en-US" sz="3200" dirty="0"/>
              <a:t>不一样</a:t>
            </a:r>
            <a:r>
              <a:rPr lang="en-US" altLang="zh-CN" sz="3200" dirty="0"/>
              <a:t>”</a:t>
            </a:r>
            <a:r>
              <a:rPr lang="zh-CN" altLang="en-US" sz="3200" dirty="0"/>
              <a:t>的精彩</a:t>
            </a:r>
            <a:endParaRPr lang="zh-CN" altLang="en-US" sz="3200" dirty="0"/>
          </a:p>
        </p:txBody>
      </p:sp>
      <p:sp>
        <p:nvSpPr>
          <p:cNvPr id="5" name="标题 1"/>
          <p:cNvSpPr>
            <a:spLocks noGrp="1"/>
          </p:cNvSpPr>
          <p:nvPr>
            <p:ph type="title"/>
          </p:nvPr>
        </p:nvSpPr>
        <p:spPr/>
        <p:txBody>
          <a:bodyPr/>
          <a:lstStyle/>
          <a:p>
            <a:r>
              <a:rPr lang="en-US" altLang="zh-CN" dirty="0"/>
              <a:t>【</a:t>
            </a:r>
            <a:r>
              <a:rPr lang="zh-CN" altLang="en-US" dirty="0"/>
              <a:t>案例导入</a:t>
            </a:r>
            <a:r>
              <a:rPr lang="en-US" altLang="zh-CN" dirty="0" smtClean="0"/>
              <a:t>】</a:t>
            </a:r>
            <a:endParaRPr lang="zh-CN" altLang="en-US" dirty="0"/>
          </a:p>
        </p:txBody>
      </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r>
              <a:rPr lang="zh-CN" altLang="en-US" sz="3200" dirty="0" smtClean="0"/>
              <a:t>“</a:t>
            </a:r>
            <a:r>
              <a:rPr lang="en-US" sz="3200" dirty="0" smtClean="0"/>
              <a:t>00</a:t>
            </a:r>
            <a:r>
              <a:rPr lang="zh-CN" altLang="en-US" sz="3200" dirty="0" smtClean="0"/>
              <a:t>后”大学生有哪些特点？</a:t>
            </a:r>
            <a:endParaRPr lang="zh-CN" altLang="en-US" sz="3200" dirty="0" smtClean="0"/>
          </a:p>
          <a:p>
            <a:endParaRPr lang="zh-CN" altLang="en-US" sz="3200" dirty="0" smtClean="0"/>
          </a:p>
          <a:p>
            <a:r>
              <a:rPr lang="zh-CN" altLang="en-US" sz="3200" dirty="0" smtClean="0"/>
              <a:t>案例中两名大学生的故事给你什么样的感受和启发？</a:t>
            </a:r>
            <a:endParaRPr lang="zh-CN" altLang="en-US" sz="3200" dirty="0" smtClean="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573405"/>
            <a:ext cx="11090275" cy="1209675"/>
          </a:xfrm>
        </p:spPr>
        <p:txBody>
          <a:bodyPr/>
          <a:lstStyle/>
          <a:p>
            <a:r>
              <a:rPr lang="zh-CN" altLang="en-US" dirty="0"/>
              <a:t>一</a:t>
            </a:r>
            <a:r>
              <a:rPr lang="zh-CN" altLang="en-US" dirty="0" smtClean="0"/>
              <a:t>、</a:t>
            </a:r>
            <a:r>
              <a:rPr lang="zh-CN" dirty="0" smtClean="0"/>
              <a:t>新时代</a:t>
            </a:r>
            <a:r>
              <a:rPr lang="zh-CN" altLang="en-US" dirty="0" smtClean="0"/>
              <a:t>大学生的心理特点</a:t>
            </a:r>
            <a:endParaRPr lang="zh-CN" altLang="en-US" dirty="0"/>
          </a:p>
        </p:txBody>
      </p:sp>
      <p:sp>
        <p:nvSpPr>
          <p:cNvPr id="3" name="内容占位符 2"/>
          <p:cNvSpPr>
            <a:spLocks noGrp="1"/>
          </p:cNvSpPr>
          <p:nvPr>
            <p:ph idx="1"/>
          </p:nvPr>
        </p:nvSpPr>
        <p:spPr/>
        <p:txBody>
          <a:bodyPr>
            <a:normAutofit/>
          </a:bodyPr>
          <a:lstStyle/>
          <a:p>
            <a:pPr marL="0" indent="0">
              <a:lnSpc>
                <a:spcPct val="150000"/>
              </a:lnSpc>
              <a:buNone/>
            </a:pPr>
            <a:r>
              <a:rPr lang="zh-CN" altLang="en-US" dirty="0" smtClean="0">
                <a:solidFill>
                  <a:srgbClr val="FF0000"/>
                </a:solidFill>
              </a:rPr>
              <a:t>“</a:t>
            </a:r>
            <a:r>
              <a:rPr lang="en-US" dirty="0" smtClean="0">
                <a:solidFill>
                  <a:srgbClr val="FF0000"/>
                </a:solidFill>
              </a:rPr>
              <a:t>00</a:t>
            </a:r>
            <a:r>
              <a:rPr lang="zh-CN" altLang="en-US" dirty="0" smtClean="0">
                <a:solidFill>
                  <a:srgbClr val="FF0000"/>
                </a:solidFill>
              </a:rPr>
              <a:t>后”</a:t>
            </a:r>
            <a:r>
              <a:rPr lang="zh-CN" altLang="en-US" dirty="0" smtClean="0"/>
              <a:t>已然成为大学生的主体。</a:t>
            </a:r>
            <a:endParaRPr lang="zh-CN" altLang="en-US" dirty="0" smtClean="0"/>
          </a:p>
          <a:p>
            <a:pPr>
              <a:lnSpc>
                <a:spcPct val="150000"/>
              </a:lnSpc>
            </a:pPr>
            <a:r>
              <a:rPr dirty="0" smtClean="0"/>
              <a:t>追求个性化和自主化</a:t>
            </a:r>
            <a:endParaRPr dirty="0" smtClean="0"/>
          </a:p>
          <a:p>
            <a:pPr>
              <a:lnSpc>
                <a:spcPct val="150000"/>
              </a:lnSpc>
            </a:pPr>
            <a:r>
              <a:rPr dirty="0" smtClean="0"/>
              <a:t>较强的行动力和自我表达意愿</a:t>
            </a:r>
            <a:endParaRPr dirty="0" smtClean="0"/>
          </a:p>
          <a:p>
            <a:pPr>
              <a:lnSpc>
                <a:spcPct val="150000"/>
              </a:lnSpc>
            </a:pPr>
            <a:r>
              <a:rPr dirty="0" smtClean="0"/>
              <a:t>情绪情感不稳定且表现复杂多样</a:t>
            </a:r>
            <a:endParaRPr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516255"/>
            <a:ext cx="11090275" cy="1266825"/>
          </a:xfrm>
        </p:spPr>
        <p:txBody>
          <a:bodyPr/>
          <a:lstStyle/>
          <a:p>
            <a:r>
              <a:rPr lang="zh-CN" altLang="en-US" dirty="0" smtClean="0"/>
              <a:t>二、 大学生的心理发展需要</a:t>
            </a:r>
            <a:endParaRPr lang="zh-CN" altLang="en-US" dirty="0" smtClean="0"/>
          </a:p>
        </p:txBody>
      </p:sp>
      <p:graphicFrame>
        <p:nvGraphicFramePr>
          <p:cNvPr id="4" name="内容占位符 3"/>
          <p:cNvGraphicFramePr>
            <a:graphicFrameLocks noGrp="1"/>
          </p:cNvGraphicFramePr>
          <p:nvPr>
            <p:ph idx="1"/>
          </p:nvPr>
        </p:nvGraphicFramePr>
        <p:xfrm>
          <a:off x="812800" y="1600200"/>
          <a:ext cx="11090275" cy="49631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0" y="2401879"/>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634220" y="2992447"/>
            <a:ext cx="7483787" cy="830997"/>
          </a:xfrm>
          <a:prstGeom prst="rect">
            <a:avLst/>
          </a:prstGeom>
          <a:noFill/>
        </p:spPr>
        <p:txBody>
          <a:bodyPr wrap="square" lIns="0" tIns="0" rIns="0" bIns="0" rtlCol="0">
            <a:spAutoFit/>
          </a:bodyPr>
          <a:lstStyle/>
          <a:p>
            <a:r>
              <a:rPr lang="zh-CN" altLang="en-US" sz="5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维护大学生的心理健康</a:t>
            </a:r>
            <a:endPar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673735"/>
            <a:ext cx="11737975" cy="1109345"/>
          </a:xfrm>
        </p:spPr>
        <p:txBody>
          <a:bodyPr>
            <a:normAutofit/>
          </a:bodyPr>
          <a:lstStyle/>
          <a:p>
            <a:r>
              <a:rPr lang="en-US" altLang="zh-CN" dirty="0"/>
              <a:t>【</a:t>
            </a:r>
            <a:r>
              <a:rPr lang="zh-CN" altLang="en-US" dirty="0"/>
              <a:t>案例导入</a:t>
            </a:r>
            <a:r>
              <a:rPr lang="en-US" altLang="zh-CN" dirty="0" smtClean="0"/>
              <a:t>】</a:t>
            </a:r>
            <a:r>
              <a:rPr lang="zh-CN" altLang="en-US" dirty="0" smtClean="0"/>
              <a:t>中国大学生心理健康报告</a:t>
            </a:r>
            <a:endParaRPr lang="zh-CN" altLang="en-US" dirty="0" smtClean="0"/>
          </a:p>
        </p:txBody>
      </p:sp>
      <p:sp>
        <p:nvSpPr>
          <p:cNvPr id="3" name="内容占位符 2"/>
          <p:cNvSpPr>
            <a:spLocks noGrp="1"/>
          </p:cNvSpPr>
          <p:nvPr>
            <p:ph idx="1"/>
          </p:nvPr>
        </p:nvSpPr>
        <p:spPr/>
        <p:txBody>
          <a:bodyPr>
            <a:normAutofit/>
          </a:bodyPr>
          <a:lstStyle/>
          <a:p>
            <a:pPr>
              <a:lnSpc>
                <a:spcPct val="150000"/>
              </a:lnSpc>
            </a:pPr>
            <a:r>
              <a:rPr dirty="0" smtClean="0"/>
              <a:t>2023年8月，中国科学院心理研究所、社会科学文献出版社联合发布《2022年大学生心理健康状况调查报告》</a:t>
            </a:r>
            <a:r>
              <a:rPr lang="zh-CN" altLang="en-US" dirty="0" smtClean="0"/>
              <a:t>。</a:t>
            </a:r>
            <a:endParaRPr lang="zh-CN" altLang="en-US" dirty="0" smtClean="0"/>
          </a:p>
          <a:p>
            <a:pPr>
              <a:lnSpc>
                <a:spcPct val="150000"/>
              </a:lnSpc>
            </a:pPr>
            <a:r>
              <a:rPr lang="zh-CN" altLang="en-US" dirty="0" smtClean="0"/>
              <a:t>74.10%的大学生对生活“基本满意”，但21.48%的大学生可能存在抑郁风险，45.28%的大学生可能存在焦虑风险。</a:t>
            </a:r>
            <a:endParaRPr lang="zh-CN" altLang="en-US" dirty="0" smtClean="0"/>
          </a:p>
          <a:p>
            <a:pPr>
              <a:lnSpc>
                <a:spcPct val="150000"/>
              </a:lnSpc>
            </a:pPr>
            <a:r>
              <a:rPr lang="zh-CN" altLang="en-US" dirty="0" smtClean="0"/>
              <a:t>男生抑郁风险略高于女生，而女生焦虑风险略高于男生。</a:t>
            </a:r>
            <a:endParaRPr lang="zh-CN" altLang="en-US" dirty="0" smtClean="0"/>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r>
              <a:rPr lang="zh-CN" altLang="en-US" dirty="0" smtClean="0"/>
              <a:t>作为一名大学生，你觉得自己的心理健康状况如何？</a:t>
            </a:r>
            <a:endParaRPr lang="zh-CN" altLang="en-US" dirty="0" smtClean="0"/>
          </a:p>
          <a:p>
            <a:endParaRPr lang="en-US" altLang="zh-CN" dirty="0" smtClean="0"/>
          </a:p>
          <a:p>
            <a:r>
              <a:rPr lang="zh-CN" altLang="en-US" dirty="0" smtClean="0"/>
              <a:t>大学生该如何维护自身的心理健康？</a:t>
            </a:r>
            <a:endParaRPr lang="zh-CN" altLang="en-US" dirty="0" smtClean="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732155"/>
            <a:ext cx="11090275" cy="1050925"/>
          </a:xfrm>
        </p:spPr>
        <p:txBody>
          <a:bodyPr/>
          <a:lstStyle/>
          <a:p>
            <a:r>
              <a:rPr lang="zh-CN" altLang="en-US" dirty="0"/>
              <a:t>一</a:t>
            </a:r>
            <a:r>
              <a:rPr lang="zh-CN" altLang="en-US" dirty="0" smtClean="0"/>
              <a:t>、大学生心理健康的重要性</a:t>
            </a:r>
            <a:endParaRPr lang="zh-CN" altLang="en-US" dirty="0"/>
          </a:p>
        </p:txBody>
      </p:sp>
      <p:sp>
        <p:nvSpPr>
          <p:cNvPr id="3" name="内容占位符 2"/>
          <p:cNvSpPr>
            <a:spLocks noGrp="1"/>
          </p:cNvSpPr>
          <p:nvPr>
            <p:ph idx="1"/>
          </p:nvPr>
        </p:nvSpPr>
        <p:spPr>
          <a:xfrm>
            <a:off x="4571987" y="2259003"/>
            <a:ext cx="8286763" cy="4589462"/>
          </a:xfrm>
        </p:spPr>
        <p:txBody>
          <a:bodyPr>
            <a:normAutofit/>
          </a:bodyPr>
          <a:lstStyle/>
          <a:p>
            <a:pPr>
              <a:lnSpc>
                <a:spcPct val="150000"/>
              </a:lnSpc>
            </a:pPr>
            <a:r>
              <a:rPr lang="zh-CN" altLang="en-US" dirty="0" smtClean="0"/>
              <a:t>（一）完成大学学习的必备前提</a:t>
            </a:r>
            <a:endParaRPr lang="zh-CN" altLang="en-US" dirty="0" smtClean="0"/>
          </a:p>
          <a:p>
            <a:pPr>
              <a:lnSpc>
                <a:spcPct val="150000"/>
              </a:lnSpc>
            </a:pPr>
            <a:r>
              <a:rPr lang="zh-CN" altLang="en-US" dirty="0" smtClean="0"/>
              <a:t>（二）有利于大学生培养健康的个性心理</a:t>
            </a:r>
            <a:r>
              <a:rPr lang="zh-CN" altLang="en-US" baseline="30000" dirty="0" smtClean="0"/>
              <a:t> </a:t>
            </a:r>
            <a:r>
              <a:rPr lang="en-US" dirty="0" smtClean="0"/>
              <a:t> </a:t>
            </a:r>
            <a:endParaRPr lang="zh-CN" altLang="en-US" dirty="0" smtClean="0"/>
          </a:p>
          <a:p>
            <a:pPr>
              <a:lnSpc>
                <a:spcPct val="150000"/>
              </a:lnSpc>
            </a:pPr>
            <a:r>
              <a:rPr lang="zh-CN" altLang="en-US" dirty="0" smtClean="0"/>
              <a:t>（三）促进大学生形成正确的人生价值观</a:t>
            </a:r>
            <a:endParaRPr lang="zh-CN" altLang="en-US" dirty="0" smtClean="0"/>
          </a:p>
          <a:p>
            <a:pPr>
              <a:lnSpc>
                <a:spcPct val="150000"/>
              </a:lnSpc>
            </a:pPr>
            <a:r>
              <a:rPr lang="zh-CN" altLang="en-US" dirty="0" smtClean="0"/>
              <a:t>（四）大学生实现人生理想的坚实基础</a:t>
            </a:r>
            <a:endParaRPr lang="zh-CN" altLang="en-US" dirty="0" smtClean="0"/>
          </a:p>
          <a:p>
            <a:endParaRPr lang="zh-CN"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a:t>
            </a:r>
            <a:r>
              <a:rPr lang="zh-CN" altLang="en-US" dirty="0" smtClean="0"/>
              <a:t>、大学生常见心理问题</a:t>
            </a:r>
            <a:endParaRPr lang="zh-CN" altLang="en-US" dirty="0"/>
          </a:p>
        </p:txBody>
      </p:sp>
      <p:sp>
        <p:nvSpPr>
          <p:cNvPr id="3" name="内容占位符 2"/>
          <p:cNvSpPr>
            <a:spLocks noGrp="1"/>
          </p:cNvSpPr>
          <p:nvPr>
            <p:ph idx="1"/>
          </p:nvPr>
        </p:nvSpPr>
        <p:spPr/>
        <p:txBody>
          <a:bodyPr>
            <a:normAutofit/>
          </a:bodyPr>
          <a:lstStyle/>
          <a:p>
            <a:pPr marL="0" indent="0">
              <a:buNone/>
            </a:pPr>
            <a:r>
              <a:rPr lang="zh-CN" altLang="en-US" dirty="0" smtClean="0"/>
              <a:t>（一）大学生活适应问题</a:t>
            </a:r>
            <a:endParaRPr lang="zh-CN" altLang="en-US" dirty="0" smtClean="0"/>
          </a:p>
          <a:p>
            <a:pPr marL="0" indent="0" fontAlgn="auto">
              <a:lnSpc>
                <a:spcPct val="170000"/>
              </a:lnSpc>
            </a:pPr>
            <a:r>
              <a:rPr lang="en-US" altLang="zh-CN" dirty="0" smtClean="0"/>
              <a:t> 生理上的水土不服</a:t>
            </a:r>
            <a:endParaRPr lang="en-US" altLang="zh-CN" dirty="0" smtClean="0"/>
          </a:p>
          <a:p>
            <a:pPr marL="0" indent="0" fontAlgn="auto">
              <a:lnSpc>
                <a:spcPct val="170000"/>
              </a:lnSpc>
            </a:pPr>
            <a:r>
              <a:rPr lang="en-US" altLang="zh-CN" dirty="0" smtClean="0"/>
              <a:t> 感觉</a:t>
            </a:r>
            <a:r>
              <a:rPr lang="zh-CN" altLang="en-US" dirty="0" smtClean="0"/>
              <a:t>缺乏</a:t>
            </a:r>
            <a:r>
              <a:rPr lang="en-US" altLang="zh-CN" dirty="0" smtClean="0"/>
              <a:t>隐私和安全感</a:t>
            </a:r>
            <a:endParaRPr lang="en-US" altLang="zh-CN" dirty="0" smtClean="0"/>
          </a:p>
          <a:p>
            <a:pPr marL="0" indent="0" fontAlgn="auto">
              <a:lnSpc>
                <a:spcPct val="170000"/>
              </a:lnSpc>
            </a:pPr>
            <a:r>
              <a:rPr lang="en-US" altLang="zh-CN" dirty="0" smtClean="0"/>
              <a:t> 缺少独立自主的能力</a:t>
            </a:r>
            <a:endParaRPr lang="en-US" altLang="zh-CN" dirty="0" smtClean="0"/>
          </a:p>
          <a:p>
            <a:pPr marL="0" indent="0" fontAlgn="auto">
              <a:lnSpc>
                <a:spcPct val="170000"/>
              </a:lnSpc>
            </a:pPr>
            <a:r>
              <a:rPr lang="en-US" altLang="zh-CN" dirty="0" smtClean="0"/>
              <a:t> 情绪低落、身份混乱、不真实感、焦虑与失眠等心理症状</a:t>
            </a:r>
            <a:endParaRPr lang="en-US" altLang="zh-CN"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 y="2104157"/>
            <a:ext cx="3930285" cy="3875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92671" y="880021"/>
            <a:ext cx="11090275" cy="1397000"/>
          </a:xfrm>
        </p:spPr>
        <p:txBody>
          <a:bodyPr/>
          <a:lstStyle/>
          <a:p>
            <a:pPr algn="l"/>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心语心言</a:t>
            </a:r>
            <a:r>
              <a:rPr lang="en-US" altLang="zh-CN" dirty="0" smtClean="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
        <p:nvSpPr>
          <p:cNvPr id="3" name="内容占位符 2"/>
          <p:cNvSpPr>
            <a:spLocks noGrp="1"/>
          </p:cNvSpPr>
          <p:nvPr>
            <p:ph idx="1"/>
          </p:nvPr>
        </p:nvSpPr>
        <p:spPr>
          <a:xfrm>
            <a:off x="3549055" y="1743112"/>
            <a:ext cx="8641482" cy="4236306"/>
          </a:xfrm>
        </p:spPr>
        <p:txBody>
          <a:bodyPr>
            <a:noAutofit/>
          </a:bodyPr>
          <a:lstStyle/>
          <a:p>
            <a:pPr fontAlgn="auto">
              <a:lnSpc>
                <a:spcPts val="3060"/>
              </a:lnSpc>
            </a:pPr>
            <a:r>
              <a:rPr lang="zh-CN" altLang="en-US" b="1" dirty="0">
                <a:latin typeface="宋体" panose="02010600030101010101" pitchFamily="2" charset="-122"/>
                <a:ea typeface="宋体" panose="02010600030101010101" pitchFamily="2" charset="-122"/>
                <a:cs typeface="宋体" panose="02010600030101010101" pitchFamily="2" charset="-122"/>
              </a:rPr>
              <a:t>全心在中，不可蔽匿，和于形容，见于肤色。</a:t>
            </a:r>
            <a:endParaRPr lang="zh-CN" altLang="en-US" b="1" dirty="0">
              <a:latin typeface="宋体" panose="02010600030101010101" pitchFamily="2" charset="-122"/>
              <a:ea typeface="宋体" panose="02010600030101010101" pitchFamily="2" charset="-122"/>
              <a:cs typeface="宋体" panose="02010600030101010101" pitchFamily="2" charset="-122"/>
            </a:endParaRPr>
          </a:p>
          <a:p>
            <a:pPr marL="0" indent="0" algn="r" fontAlgn="auto">
              <a:lnSpc>
                <a:spcPts val="3060"/>
              </a:lnSpc>
              <a:buNone/>
            </a:pPr>
            <a:r>
              <a:rPr lang="zh-CN" altLang="en-US" b="1" dirty="0">
                <a:latin typeface="宋体" panose="02010600030101010101" pitchFamily="2" charset="-122"/>
                <a:ea typeface="宋体" panose="02010600030101010101" pitchFamily="2" charset="-122"/>
                <a:cs typeface="宋体" panose="02010600030101010101" pitchFamily="2" charset="-122"/>
              </a:rPr>
              <a:t>——〔春秋〕管仲</a:t>
            </a:r>
            <a:endParaRPr lang="zh-CN" altLang="en-US" b="1" dirty="0">
              <a:latin typeface="宋体" panose="02010600030101010101" pitchFamily="2" charset="-122"/>
              <a:ea typeface="宋体" panose="02010600030101010101" pitchFamily="2" charset="-122"/>
              <a:cs typeface="宋体" panose="02010600030101010101" pitchFamily="2" charset="-122"/>
            </a:endParaRPr>
          </a:p>
          <a:p>
            <a:pPr marL="0" indent="0" algn="r" fontAlgn="auto">
              <a:lnSpc>
                <a:spcPts val="3060"/>
              </a:lnSpc>
              <a:buNone/>
            </a:pPr>
            <a:endParaRPr lang="zh-CN" altLang="en-US" b="1" dirty="0">
              <a:latin typeface="宋体" panose="02010600030101010101" pitchFamily="2" charset="-122"/>
              <a:ea typeface="宋体" panose="02010600030101010101" pitchFamily="2" charset="-122"/>
              <a:cs typeface="宋体" panose="02010600030101010101" pitchFamily="2" charset="-122"/>
            </a:endParaRPr>
          </a:p>
          <a:p>
            <a:pPr fontAlgn="auto">
              <a:lnSpc>
                <a:spcPts val="3060"/>
              </a:lnSpc>
            </a:pPr>
            <a:r>
              <a:rPr lang="zh-CN" altLang="en-US" b="1" dirty="0">
                <a:latin typeface="宋体" panose="02010600030101010101" pitchFamily="2" charset="-122"/>
                <a:ea typeface="宋体" panose="02010600030101010101" pitchFamily="2" charset="-122"/>
                <a:cs typeface="宋体" panose="02010600030101010101" pitchFamily="2" charset="-122"/>
              </a:rPr>
              <a:t>惜气存精更养神，少思寡欲勿劳心。</a:t>
            </a:r>
            <a:endParaRPr lang="zh-CN" altLang="en-US" b="1" dirty="0">
              <a:latin typeface="宋体" panose="02010600030101010101" pitchFamily="2" charset="-122"/>
              <a:ea typeface="宋体" panose="02010600030101010101" pitchFamily="2" charset="-122"/>
              <a:cs typeface="宋体" panose="02010600030101010101" pitchFamily="2" charset="-122"/>
            </a:endParaRPr>
          </a:p>
          <a:p>
            <a:pPr marL="0" indent="0" algn="r" fontAlgn="auto">
              <a:lnSpc>
                <a:spcPts val="3060"/>
              </a:lnSpc>
              <a:buNone/>
            </a:pPr>
            <a:r>
              <a:rPr lang="zh-CN" altLang="en-US" b="1" dirty="0">
                <a:latin typeface="宋体" panose="02010600030101010101" pitchFamily="2" charset="-122"/>
                <a:ea typeface="宋体" panose="02010600030101010101" pitchFamily="2" charset="-122"/>
                <a:cs typeface="宋体" panose="02010600030101010101" pitchFamily="2" charset="-122"/>
              </a:rPr>
              <a:t>——〔明〕龚廷贤</a:t>
            </a:r>
            <a:endParaRPr lang="zh-CN" altLang="en-US" b="1" dirty="0">
              <a:latin typeface="宋体" panose="02010600030101010101" pitchFamily="2" charset="-122"/>
              <a:ea typeface="宋体" panose="02010600030101010101" pitchFamily="2" charset="-122"/>
              <a:cs typeface="宋体" panose="02010600030101010101" pitchFamily="2" charset="-122"/>
            </a:endParaRPr>
          </a:p>
          <a:p>
            <a:pPr marL="0" indent="0" algn="r" fontAlgn="auto">
              <a:lnSpc>
                <a:spcPts val="3060"/>
              </a:lnSpc>
              <a:buNone/>
            </a:pPr>
            <a:endParaRPr lang="zh-CN" altLang="en-US" b="1" dirty="0">
              <a:latin typeface="宋体" panose="02010600030101010101" pitchFamily="2" charset="-122"/>
              <a:ea typeface="宋体" panose="02010600030101010101" pitchFamily="2" charset="-122"/>
              <a:cs typeface="宋体" panose="02010600030101010101" pitchFamily="2" charset="-122"/>
            </a:endParaRPr>
          </a:p>
          <a:p>
            <a:pPr fontAlgn="auto">
              <a:lnSpc>
                <a:spcPts val="3060"/>
              </a:lnSpc>
            </a:pPr>
            <a:r>
              <a:rPr lang="zh-CN" altLang="en-US" b="1" dirty="0">
                <a:latin typeface="宋体" panose="02010600030101010101" pitchFamily="2" charset="-122"/>
                <a:ea typeface="宋体" panose="02010600030101010101" pitchFamily="2" charset="-122"/>
                <a:cs typeface="宋体" panose="02010600030101010101" pitchFamily="2" charset="-122"/>
              </a:rPr>
              <a:t>往事如烟皆忘却，心底无私天地宽。</a:t>
            </a:r>
            <a:endParaRPr lang="zh-CN" altLang="en-US" b="1" dirty="0">
              <a:latin typeface="宋体" panose="02010600030101010101" pitchFamily="2" charset="-122"/>
              <a:ea typeface="宋体" panose="02010600030101010101" pitchFamily="2" charset="-122"/>
              <a:cs typeface="宋体" panose="02010600030101010101" pitchFamily="2" charset="-122"/>
            </a:endParaRPr>
          </a:p>
          <a:p>
            <a:pPr marL="0" indent="0" algn="r" fontAlgn="auto">
              <a:lnSpc>
                <a:spcPts val="3060"/>
              </a:lnSpc>
              <a:buNone/>
            </a:pPr>
            <a:r>
              <a:rPr lang="zh-CN" altLang="en-US" b="1" dirty="0">
                <a:latin typeface="宋体" panose="02010600030101010101" pitchFamily="2" charset="-122"/>
                <a:ea typeface="宋体" panose="02010600030101010101" pitchFamily="2" charset="-122"/>
                <a:cs typeface="宋体" panose="02010600030101010101" pitchFamily="2" charset="-122"/>
              </a:rPr>
              <a:t>——陶铸</a:t>
            </a:r>
            <a:endParaRPr lang="zh-CN" altLang="en-US" b="1" dirty="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a:t>
            </a:r>
            <a:r>
              <a:rPr lang="zh-CN" altLang="en-US" dirty="0" smtClean="0"/>
              <a:t>、大学生常见心理问题</a:t>
            </a:r>
            <a:endParaRPr lang="zh-CN" altLang="en-US" dirty="0"/>
          </a:p>
        </p:txBody>
      </p:sp>
      <p:sp>
        <p:nvSpPr>
          <p:cNvPr id="3" name="内容占位符 2"/>
          <p:cNvSpPr>
            <a:spLocks noGrp="1"/>
          </p:cNvSpPr>
          <p:nvPr>
            <p:ph idx="1"/>
          </p:nvPr>
        </p:nvSpPr>
        <p:spPr/>
        <p:txBody>
          <a:bodyPr>
            <a:normAutofit/>
          </a:bodyPr>
          <a:lstStyle/>
          <a:p>
            <a:pPr marL="0" indent="0">
              <a:buNone/>
            </a:pPr>
            <a:r>
              <a:rPr lang="zh-CN" altLang="en-US" dirty="0" smtClean="0"/>
              <a:t>（二）经济压力</a:t>
            </a:r>
            <a:endParaRPr lang="zh-CN" altLang="en-US" dirty="0" smtClean="0"/>
          </a:p>
          <a:p>
            <a:pPr indent="0">
              <a:lnSpc>
                <a:spcPct val="150000"/>
              </a:lnSpc>
            </a:pPr>
            <a:r>
              <a:rPr lang="en-US" altLang="zh-CN" dirty="0"/>
              <a:t> </a:t>
            </a:r>
            <a:r>
              <a:rPr lang="zh-CN" altLang="en-US" dirty="0"/>
              <a:t>经济问题是大学生常见的压力源</a:t>
            </a:r>
            <a:endParaRPr lang="zh-CN" altLang="en-US" dirty="0"/>
          </a:p>
          <a:p>
            <a:pPr indent="0">
              <a:lnSpc>
                <a:spcPct val="150000"/>
              </a:lnSpc>
            </a:pPr>
            <a:r>
              <a:rPr lang="en-US" altLang="zh-CN" dirty="0"/>
              <a:t> 家庭经济条件较差，产生自卑心理</a:t>
            </a:r>
            <a:endParaRPr lang="en-US" altLang="zh-CN" dirty="0"/>
          </a:p>
          <a:p>
            <a:pPr indent="0">
              <a:lnSpc>
                <a:spcPct val="150000"/>
              </a:lnSpc>
            </a:pPr>
            <a:r>
              <a:rPr lang="en-US" altLang="zh-CN" dirty="0"/>
              <a:t> 受好胜心、虚荣心、嫉妒心等驱使，“超钱”消费，造成经济上和心理上的双重压力</a:t>
            </a:r>
            <a:endParaRPr lang="en-US" altLang="zh-CN"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a:t>
            </a:r>
            <a:r>
              <a:rPr lang="zh-CN" altLang="en-US" dirty="0" smtClean="0"/>
              <a:t>、大学生常见心理问题</a:t>
            </a:r>
            <a:endParaRPr lang="zh-CN" altLang="en-US" dirty="0"/>
          </a:p>
        </p:txBody>
      </p:sp>
      <p:sp>
        <p:nvSpPr>
          <p:cNvPr id="3" name="内容占位符 2"/>
          <p:cNvSpPr>
            <a:spLocks noGrp="1"/>
          </p:cNvSpPr>
          <p:nvPr>
            <p:ph idx="1"/>
          </p:nvPr>
        </p:nvSpPr>
        <p:spPr>
          <a:xfrm>
            <a:off x="429895" y="1676400"/>
            <a:ext cx="11764645" cy="4589145"/>
          </a:xfrm>
        </p:spPr>
        <p:txBody>
          <a:bodyPr>
            <a:normAutofit/>
          </a:bodyPr>
          <a:lstStyle/>
          <a:p>
            <a:pPr indent="0">
              <a:lnSpc>
                <a:spcPct val="150000"/>
              </a:lnSpc>
              <a:buNone/>
            </a:pPr>
            <a:r>
              <a:rPr lang="zh-CN" altLang="en-US" dirty="0" smtClean="0"/>
              <a:t>（三）学业压力</a:t>
            </a:r>
            <a:endParaRPr lang="zh-CN" altLang="en-US" dirty="0" smtClean="0"/>
          </a:p>
          <a:p>
            <a:pPr indent="0">
              <a:lnSpc>
                <a:spcPct val="150000"/>
              </a:lnSpc>
            </a:pPr>
            <a:r>
              <a:rPr lang="en-US" altLang="zh-CN" dirty="0" smtClean="0"/>
              <a:t> </a:t>
            </a:r>
            <a:r>
              <a:rPr lang="zh-CN" altLang="en-US" dirty="0" smtClean="0"/>
              <a:t>对专业学习不感兴趣，失去学习动力</a:t>
            </a:r>
            <a:endParaRPr lang="zh-CN" altLang="en-US" dirty="0" smtClean="0"/>
          </a:p>
          <a:p>
            <a:pPr indent="0">
              <a:lnSpc>
                <a:spcPct val="150000"/>
              </a:lnSpc>
            </a:pPr>
            <a:r>
              <a:rPr lang="zh-CN" altLang="en-US" dirty="0" smtClean="0"/>
              <a:t> 与身边的同学不恰当比较，导致心理落差</a:t>
            </a:r>
            <a:endParaRPr lang="zh-CN" altLang="en-US" dirty="0" smtClean="0"/>
          </a:p>
          <a:p>
            <a:pPr indent="0">
              <a:lnSpc>
                <a:spcPct val="150000"/>
              </a:lnSpc>
            </a:pPr>
            <a:r>
              <a:rPr lang="en-US" altLang="zh-CN" dirty="0" smtClean="0"/>
              <a:t> 把时间和精力转移到课余活动上，放松了学习上的要求</a:t>
            </a:r>
            <a:endParaRPr lang="en-US" altLang="zh-CN" dirty="0" smtClean="0"/>
          </a:p>
          <a:p>
            <a:pPr indent="0">
              <a:lnSpc>
                <a:spcPct val="150000"/>
              </a:lnSpc>
            </a:pPr>
            <a:r>
              <a:rPr lang="en-US" altLang="zh-CN" dirty="0" smtClean="0"/>
              <a:t> 不适应大学自主学习的氛围，学习上没有计划，缺乏有效的学习方法</a:t>
            </a:r>
            <a:endParaRPr lang="en-US" altLang="zh-CN"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a:t>
            </a:r>
            <a:r>
              <a:rPr lang="zh-CN" altLang="en-US" dirty="0" smtClean="0"/>
              <a:t>、大学生常见心理问题</a:t>
            </a:r>
            <a:endParaRPr lang="zh-CN" altLang="en-US" dirty="0"/>
          </a:p>
        </p:txBody>
      </p:sp>
      <p:sp>
        <p:nvSpPr>
          <p:cNvPr id="3" name="内容占位符 2"/>
          <p:cNvSpPr>
            <a:spLocks noGrp="1"/>
          </p:cNvSpPr>
          <p:nvPr>
            <p:ph idx="1"/>
          </p:nvPr>
        </p:nvSpPr>
        <p:spPr>
          <a:xfrm>
            <a:off x="884555" y="1499870"/>
            <a:ext cx="11090275" cy="4591050"/>
          </a:xfrm>
        </p:spPr>
        <p:txBody>
          <a:bodyPr>
            <a:normAutofit fontScale="80000"/>
          </a:bodyPr>
          <a:lstStyle/>
          <a:p>
            <a:pPr marL="0" indent="0">
              <a:lnSpc>
                <a:spcPct val="150000"/>
              </a:lnSpc>
              <a:buNone/>
            </a:pPr>
            <a:r>
              <a:rPr lang="zh-CN" altLang="en-US" b="1" dirty="0" smtClean="0"/>
              <a:t>（四）人际交往困扰</a:t>
            </a:r>
            <a:endParaRPr lang="en-US" altLang="zh-CN" b="1" dirty="0" smtClean="0"/>
          </a:p>
          <a:p>
            <a:pPr>
              <a:lnSpc>
                <a:spcPct val="150000"/>
              </a:lnSpc>
            </a:pPr>
            <a:r>
              <a:rPr dirty="0" smtClean="0"/>
              <a:t>大学生的人际交往困扰主要发生在同学之间、师生之间，以及家庭关系中。</a:t>
            </a:r>
            <a:endParaRPr dirty="0" smtClean="0"/>
          </a:p>
          <a:p>
            <a:pPr>
              <a:lnSpc>
                <a:spcPct val="150000"/>
              </a:lnSpc>
            </a:pPr>
            <a:r>
              <a:rPr lang="zh-CN" dirty="0" smtClean="0"/>
              <a:t>因</a:t>
            </a:r>
            <a:r>
              <a:rPr dirty="0" smtClean="0"/>
              <a:t>个人性格、作息时间以及生活习惯的不同，跟同学产生摩擦和矛盾，甚至引发冲突。</a:t>
            </a:r>
            <a:endParaRPr dirty="0" smtClean="0"/>
          </a:p>
          <a:p>
            <a:pPr>
              <a:lnSpc>
                <a:spcPct val="150000"/>
              </a:lnSpc>
            </a:pPr>
            <a:r>
              <a:rPr lang="zh-CN" dirty="0" smtClean="0"/>
              <a:t>与他人的不恰当比较</a:t>
            </a:r>
            <a:r>
              <a:rPr dirty="0" smtClean="0"/>
              <a:t>产生自卑或嫉妒心理</a:t>
            </a:r>
            <a:r>
              <a:rPr lang="zh-CN" dirty="0" smtClean="0"/>
              <a:t>，</a:t>
            </a:r>
            <a:r>
              <a:rPr dirty="0" smtClean="0"/>
              <a:t>从而排斥或针对他人。</a:t>
            </a:r>
            <a:endParaRPr dirty="0" smtClean="0"/>
          </a:p>
          <a:p>
            <a:pPr>
              <a:lnSpc>
                <a:spcPct val="150000"/>
              </a:lnSpc>
            </a:pPr>
            <a:r>
              <a:rPr lang="zh-CN" dirty="0" smtClean="0"/>
              <a:t>对</a:t>
            </a:r>
            <a:r>
              <a:rPr dirty="0" smtClean="0"/>
              <a:t>人际交往期望值过高，一旦希望落空，便出现抵触、甚至攻击对方的行为。</a:t>
            </a:r>
            <a:endParaRPr dirty="0" smtClean="0"/>
          </a:p>
          <a:p>
            <a:pPr>
              <a:lnSpc>
                <a:spcPct val="150000"/>
              </a:lnSpc>
            </a:pPr>
            <a:r>
              <a:rPr dirty="0" smtClean="0"/>
              <a:t>学生性格孤僻，不喜欢与人交往，导致被孤立和排挤。</a:t>
            </a:r>
            <a:endParaRPr dirty="0" smtClean="0"/>
          </a:p>
          <a:p>
            <a:pPr>
              <a:lnSpc>
                <a:spcPct val="150000"/>
              </a:lnSpc>
            </a:pPr>
            <a:r>
              <a:rPr dirty="0" smtClean="0"/>
              <a:t>学生缺乏人际交往技巧，害怕交际，不愿与人沟通，进而产生人际交往方面的心理困扰。</a:t>
            </a:r>
            <a:endParaRPr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a:t>
            </a:r>
            <a:r>
              <a:rPr lang="zh-CN" altLang="en-US" dirty="0" smtClean="0"/>
              <a:t>、大学生常见心理问题</a:t>
            </a:r>
            <a:endParaRPr lang="zh-CN" altLang="en-US" dirty="0"/>
          </a:p>
        </p:txBody>
      </p:sp>
      <p:sp>
        <p:nvSpPr>
          <p:cNvPr id="3" name="内容占位符 2"/>
          <p:cNvSpPr>
            <a:spLocks noGrp="1"/>
          </p:cNvSpPr>
          <p:nvPr>
            <p:ph idx="1"/>
          </p:nvPr>
        </p:nvSpPr>
        <p:spPr>
          <a:xfrm>
            <a:off x="884555" y="1571625"/>
            <a:ext cx="11090275" cy="5043170"/>
          </a:xfrm>
        </p:spPr>
        <p:txBody>
          <a:bodyPr>
            <a:normAutofit fontScale="80000"/>
          </a:bodyPr>
          <a:lstStyle/>
          <a:p>
            <a:pPr marL="0" indent="0">
              <a:lnSpc>
                <a:spcPct val="150000"/>
              </a:lnSpc>
              <a:buNone/>
            </a:pPr>
            <a:r>
              <a:rPr lang="zh-CN" altLang="en-US" b="1" dirty="0" smtClean="0"/>
              <a:t>（五）恋爱问题</a:t>
            </a:r>
            <a:endParaRPr lang="zh-CN" altLang="en-US" b="1" dirty="0" smtClean="0"/>
          </a:p>
          <a:p>
            <a:pPr>
              <a:lnSpc>
                <a:spcPct val="150000"/>
              </a:lnSpc>
            </a:pPr>
            <a:r>
              <a:rPr lang="zh-CN" dirty="0" smtClean="0"/>
              <a:t>大</a:t>
            </a:r>
            <a:r>
              <a:rPr dirty="0" smtClean="0"/>
              <a:t>学恋情是很多大学生都向往的美好体验，而良好的恋爱关系对大学生的心理健康也有保护作用</a:t>
            </a:r>
            <a:r>
              <a:rPr lang="zh-CN" altLang="en-US" dirty="0" smtClean="0"/>
              <a:t>。</a:t>
            </a:r>
            <a:endParaRPr lang="en-US" altLang="zh-CN" dirty="0" smtClean="0"/>
          </a:p>
          <a:p>
            <a:pPr>
              <a:lnSpc>
                <a:spcPct val="150000"/>
              </a:lnSpc>
            </a:pPr>
            <a:r>
              <a:rPr lang="zh-CN" altLang="en-US" dirty="0" smtClean="0"/>
              <a:t>因缺少异性朋友而感到无聊、孤独和失落，情绪烦躁</a:t>
            </a:r>
            <a:endParaRPr lang="zh-CN" altLang="en-US" dirty="0" smtClean="0"/>
          </a:p>
          <a:p>
            <a:pPr>
              <a:lnSpc>
                <a:spcPct val="150000"/>
              </a:lnSpc>
            </a:pPr>
            <a:r>
              <a:rPr lang="zh-CN" altLang="en-US" dirty="0" smtClean="0"/>
              <a:t>受到周围同学的影响，导致心理有落差、情绪不稳定</a:t>
            </a:r>
            <a:endParaRPr lang="zh-CN" altLang="en-US" dirty="0" smtClean="0"/>
          </a:p>
          <a:p>
            <a:pPr>
              <a:lnSpc>
                <a:spcPct val="150000"/>
              </a:lnSpc>
            </a:pPr>
            <a:r>
              <a:rPr lang="zh-CN" altLang="en-US" dirty="0" smtClean="0"/>
              <a:t>爱情观念还不成熟，凭着青春期的冲动，过于随意地发展异性关系</a:t>
            </a:r>
            <a:endParaRPr lang="zh-CN" altLang="en-US" dirty="0" smtClean="0"/>
          </a:p>
          <a:p>
            <a:pPr>
              <a:lnSpc>
                <a:spcPct val="150000"/>
              </a:lnSpc>
            </a:pPr>
            <a:r>
              <a:rPr lang="zh-CN" altLang="en-US" dirty="0" smtClean="0"/>
              <a:t>在恋爱中遇到双方目标和价值观的冲突,导致彼此的分歧和矛盾</a:t>
            </a:r>
            <a:endParaRPr lang="zh-CN" altLang="en-US" dirty="0" smtClean="0"/>
          </a:p>
          <a:p>
            <a:pPr>
              <a:lnSpc>
                <a:spcPct val="150000"/>
              </a:lnSpc>
            </a:pPr>
            <a:r>
              <a:rPr lang="zh-CN" altLang="en-US" dirty="0" smtClean="0"/>
              <a:t>失恋后长时间沉浸在痛苦的情绪，影响正常生活，甚至引发抑郁等严重的心理问题</a:t>
            </a:r>
            <a:endParaRPr lang="zh-CN" altLang="en-US" dirty="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a:t>
            </a:r>
            <a:r>
              <a:rPr lang="zh-CN" altLang="en-US" dirty="0" smtClean="0"/>
              <a:t>、大学生常见心理问题</a:t>
            </a:r>
            <a:endParaRPr lang="zh-CN" altLang="en-US" dirty="0"/>
          </a:p>
        </p:txBody>
      </p:sp>
      <p:sp>
        <p:nvSpPr>
          <p:cNvPr id="3" name="内容占位符 2"/>
          <p:cNvSpPr>
            <a:spLocks noGrp="1"/>
          </p:cNvSpPr>
          <p:nvPr>
            <p:ph idx="1"/>
          </p:nvPr>
        </p:nvSpPr>
        <p:spPr>
          <a:xfrm>
            <a:off x="884555" y="1571625"/>
            <a:ext cx="11090275" cy="5043170"/>
          </a:xfrm>
        </p:spPr>
        <p:txBody>
          <a:bodyPr>
            <a:normAutofit/>
          </a:bodyPr>
          <a:lstStyle/>
          <a:p>
            <a:pPr marL="0" indent="0">
              <a:lnSpc>
                <a:spcPct val="150000"/>
              </a:lnSpc>
              <a:buNone/>
            </a:pPr>
            <a:r>
              <a:rPr lang="zh-CN" altLang="en-US" b="1" dirty="0" smtClean="0"/>
              <a:t>（六）网络成瘾</a:t>
            </a:r>
            <a:endParaRPr lang="zh-CN" altLang="en-US" b="1" dirty="0" smtClean="0"/>
          </a:p>
          <a:p>
            <a:pPr>
              <a:lnSpc>
                <a:spcPct val="150000"/>
              </a:lnSpc>
            </a:pPr>
            <a:r>
              <a:rPr dirty="0" smtClean="0"/>
              <a:t>调查研究发现，大学生网络成瘾率在9%以上</a:t>
            </a:r>
            <a:r>
              <a:rPr lang="zh-CN" dirty="0" smtClean="0"/>
              <a:t>。</a:t>
            </a:r>
            <a:endParaRPr lang="zh-CN" dirty="0" smtClean="0"/>
          </a:p>
          <a:p>
            <a:pPr>
              <a:lnSpc>
                <a:spcPct val="150000"/>
              </a:lnSpc>
            </a:pPr>
            <a:r>
              <a:rPr lang="zh-CN" dirty="0" smtClean="0"/>
              <a:t>自尊水平低、人际交往能力弱的大学生比较容易网络成瘾。</a:t>
            </a:r>
            <a:endParaRPr lang="zh-CN" dirty="0" smtClean="0"/>
          </a:p>
          <a:p>
            <a:pPr>
              <a:lnSpc>
                <a:spcPct val="150000"/>
              </a:lnSpc>
            </a:pPr>
            <a:r>
              <a:rPr lang="zh-CN" dirty="0" smtClean="0"/>
              <a:t>网络成瘾不仅危害身体健康，导致视力下降、肩背肌肉受损、生物钟紊乱、免疫功能降低等问题，还容易形成焦虑抑郁、悲观消沉、孤独冷漠等心理特征，严重的甚至诱发精神分裂等心理疾病。</a:t>
            </a:r>
            <a:endParaRPr lang="zh-CN" dirty="0"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a:t>
            </a:r>
            <a:r>
              <a:rPr lang="zh-CN" altLang="en-US" dirty="0" smtClean="0"/>
              <a:t>、大学生常见心理问题</a:t>
            </a:r>
            <a:endParaRPr lang="zh-CN" altLang="en-US" dirty="0"/>
          </a:p>
        </p:txBody>
      </p:sp>
      <p:sp>
        <p:nvSpPr>
          <p:cNvPr id="3" name="内容占位符 2"/>
          <p:cNvSpPr>
            <a:spLocks noGrp="1"/>
          </p:cNvSpPr>
          <p:nvPr>
            <p:ph idx="1"/>
          </p:nvPr>
        </p:nvSpPr>
        <p:spPr>
          <a:xfrm>
            <a:off x="884555" y="1586865"/>
            <a:ext cx="11090275" cy="5156835"/>
          </a:xfrm>
        </p:spPr>
        <p:txBody>
          <a:bodyPr/>
          <a:lstStyle/>
          <a:p>
            <a:pPr marL="0" indent="0">
              <a:lnSpc>
                <a:spcPct val="150000"/>
              </a:lnSpc>
              <a:buNone/>
            </a:pPr>
            <a:r>
              <a:rPr lang="zh-CN" altLang="en-US" sz="2400" b="1" dirty="0" smtClean="0"/>
              <a:t>（七）就业困扰</a:t>
            </a:r>
            <a:endParaRPr lang="zh-CN" altLang="en-US" sz="2400" b="1" dirty="0" smtClean="0"/>
          </a:p>
          <a:p>
            <a:pPr>
              <a:lnSpc>
                <a:spcPct val="150000"/>
              </a:lnSpc>
            </a:pPr>
            <a:r>
              <a:rPr lang="zh-CN" altLang="en-US" sz="2400" dirty="0" smtClean="0"/>
              <a:t>在求职过程中难以抵抗压力，出现睡眠质量下降、心跳加快、胸闷、注意力无法集中、思维缓慢或混乱，对学习、工作和生活失去兴趣等身心症状。</a:t>
            </a:r>
            <a:endParaRPr lang="zh-CN" altLang="en-US" sz="2400" dirty="0" smtClean="0"/>
          </a:p>
          <a:p>
            <a:pPr>
              <a:lnSpc>
                <a:spcPct val="150000"/>
              </a:lnSpc>
            </a:pPr>
            <a:r>
              <a:rPr lang="zh-CN" altLang="en-US" sz="2400" dirty="0" smtClean="0"/>
              <a:t>依赖心理严重、缺乏自主性，一味地寄希望于亲友的帮助，面对就业不知所措、动力不足。</a:t>
            </a:r>
            <a:endParaRPr lang="zh-CN" altLang="en-US" sz="2400" dirty="0" smtClean="0"/>
          </a:p>
          <a:p>
            <a:pPr>
              <a:lnSpc>
                <a:spcPct val="150000"/>
              </a:lnSpc>
            </a:pPr>
            <a:r>
              <a:rPr lang="zh-CN" altLang="en-US" sz="2400" dirty="0" smtClean="0"/>
              <a:t>求职期望不当，目光仅盯着环境好、待遇好的岗位，现实中却屡屡碰壁、备受打击。</a:t>
            </a:r>
            <a:endParaRPr lang="zh-CN" altLang="en-US" sz="2400" dirty="0" smtClean="0"/>
          </a:p>
          <a:p>
            <a:pPr>
              <a:lnSpc>
                <a:spcPct val="150000"/>
              </a:lnSpc>
            </a:pPr>
            <a:r>
              <a:rPr lang="zh-CN" altLang="en-US" sz="2400" dirty="0" smtClean="0"/>
              <a:t>因找到的工作不如人而心态失衡，产生郁闷、烦躁等情绪问题。</a:t>
            </a:r>
            <a:endParaRPr lang="zh-CN" altLang="en-US" sz="2400" dirty="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544830"/>
            <a:ext cx="11090275" cy="1238250"/>
          </a:xfrm>
        </p:spPr>
        <p:txBody>
          <a:bodyPr/>
          <a:lstStyle/>
          <a:p>
            <a:r>
              <a:rPr lang="zh-CN" altLang="en-US" dirty="0"/>
              <a:t>三</a:t>
            </a:r>
            <a:r>
              <a:rPr lang="zh-CN" altLang="en-US" dirty="0" smtClean="0"/>
              <a:t>、大学生心理健康的自我维护</a:t>
            </a:r>
            <a:endParaRPr lang="zh-CN" altLang="en-US" dirty="0"/>
          </a:p>
        </p:txBody>
      </p:sp>
      <p:sp>
        <p:nvSpPr>
          <p:cNvPr id="3" name="内容占位符 2"/>
          <p:cNvSpPr/>
          <p:nvPr>
            <p:ph idx="1"/>
          </p:nvPr>
        </p:nvSpPr>
        <p:spPr/>
        <p:txBody>
          <a:bodyPr/>
          <a:p>
            <a:pPr marL="0" indent="0" fontAlgn="auto">
              <a:lnSpc>
                <a:spcPct val="140000"/>
              </a:lnSpc>
              <a:buNone/>
            </a:pPr>
            <a:r>
              <a:rPr lang="zh-CN" altLang="en-US"/>
              <a:t>（一）学会自助</a:t>
            </a:r>
            <a:endParaRPr lang="zh-CN" altLang="en-US"/>
          </a:p>
          <a:p>
            <a:pPr fontAlgn="auto">
              <a:lnSpc>
                <a:spcPct val="140000"/>
              </a:lnSpc>
              <a:buFont typeface="Wingdings" panose="05000000000000000000" charset="0"/>
              <a:buChar char="Ø"/>
            </a:pPr>
            <a:r>
              <a:rPr lang="en-US" altLang="zh-CN"/>
              <a:t> 把心理健康放到跟身体健康一样重要的位置来对待</a:t>
            </a:r>
            <a:r>
              <a:rPr lang="zh-CN" altLang="en-US"/>
              <a:t>。</a:t>
            </a:r>
            <a:endParaRPr lang="zh-CN" altLang="en-US"/>
          </a:p>
          <a:p>
            <a:pPr fontAlgn="auto">
              <a:lnSpc>
                <a:spcPct val="140000"/>
              </a:lnSpc>
              <a:buFont typeface="Wingdings" panose="05000000000000000000" charset="0"/>
              <a:buChar char="Ø"/>
            </a:pPr>
            <a:r>
              <a:rPr lang="en-US" altLang="zh-CN"/>
              <a:t> 关注自身精神状态不佳时可能会出现的一些躯体症状</a:t>
            </a:r>
            <a:r>
              <a:rPr lang="zh-CN" altLang="en-US"/>
              <a:t>。</a:t>
            </a:r>
            <a:endParaRPr lang="zh-CN" altLang="en-US"/>
          </a:p>
          <a:p>
            <a:pPr fontAlgn="auto">
              <a:lnSpc>
                <a:spcPct val="140000"/>
              </a:lnSpc>
              <a:buFont typeface="Wingdings" panose="05000000000000000000" charset="0"/>
              <a:buChar char="Ø"/>
            </a:pPr>
            <a:r>
              <a:rPr lang="en-US" altLang="zh-CN"/>
              <a:t> 要适时进行自我调节。</a:t>
            </a:r>
            <a:endParaRPr lang="en-US" altLang="zh-CN"/>
          </a:p>
          <a:p>
            <a:pPr fontAlgn="auto">
              <a:lnSpc>
                <a:spcPct val="140000"/>
              </a:lnSpc>
              <a:buFont typeface="Wingdings" panose="05000000000000000000" charset="0"/>
              <a:buChar char="Ø"/>
            </a:pPr>
            <a:r>
              <a:rPr lang="en-US" altLang="zh-CN"/>
              <a:t> 要加强心理健康知识的学习。</a:t>
            </a:r>
            <a:endParaRPr lang="en-US" altLang="zh-CN"/>
          </a:p>
          <a:p>
            <a:pPr fontAlgn="auto">
              <a:lnSpc>
                <a:spcPct val="140000"/>
              </a:lnSpc>
              <a:buFont typeface="Wingdings" panose="05000000000000000000" charset="0"/>
              <a:buChar char="Ø"/>
            </a:pPr>
            <a:r>
              <a:rPr lang="en-US" altLang="zh-CN"/>
              <a:t> 解决心理困扰的过程，也是心灵成长和自我超越的契机。</a:t>
            </a:r>
            <a:endParaRPr lang="en-US" altLang="zh-CN"/>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544830"/>
            <a:ext cx="11090275" cy="1238250"/>
          </a:xfrm>
        </p:spPr>
        <p:txBody>
          <a:bodyPr/>
          <a:lstStyle/>
          <a:p>
            <a:r>
              <a:rPr lang="zh-CN" altLang="en-US" dirty="0"/>
              <a:t>三</a:t>
            </a:r>
            <a:r>
              <a:rPr lang="zh-CN" altLang="en-US" dirty="0" smtClean="0"/>
              <a:t>、大学生心理健康的自我维护</a:t>
            </a:r>
            <a:endParaRPr lang="zh-CN" altLang="en-US" dirty="0"/>
          </a:p>
        </p:txBody>
      </p:sp>
      <p:sp>
        <p:nvSpPr>
          <p:cNvPr id="3" name="内容占位符 2"/>
          <p:cNvSpPr/>
          <p:nvPr>
            <p:ph idx="1"/>
          </p:nvPr>
        </p:nvSpPr>
        <p:spPr>
          <a:xfrm>
            <a:off x="740728" y="1744028"/>
            <a:ext cx="11090275" cy="4589462"/>
          </a:xfrm>
        </p:spPr>
        <p:txBody>
          <a:bodyPr>
            <a:normAutofit/>
          </a:bodyPr>
          <a:p>
            <a:pPr marL="0" indent="0" fontAlgn="auto">
              <a:lnSpc>
                <a:spcPct val="140000"/>
              </a:lnSpc>
              <a:buNone/>
            </a:pPr>
            <a:r>
              <a:rPr lang="zh-CN" altLang="en-US"/>
              <a:t>（二）懂得求助</a:t>
            </a:r>
            <a:endParaRPr lang="zh-CN" altLang="en-US"/>
          </a:p>
          <a:p>
            <a:pPr fontAlgn="auto">
              <a:lnSpc>
                <a:spcPct val="140000"/>
              </a:lnSpc>
              <a:buFont typeface="Wingdings" panose="05000000000000000000" charset="0"/>
              <a:buChar char="Ø"/>
            </a:pPr>
            <a:r>
              <a:rPr lang="en-US" altLang="zh-CN"/>
              <a:t> 一定要有勇气去寻求外部资源的帮助</a:t>
            </a:r>
            <a:r>
              <a:rPr lang="zh-CN" altLang="en-US"/>
              <a:t>。</a:t>
            </a:r>
            <a:endParaRPr lang="zh-CN" altLang="en-US"/>
          </a:p>
          <a:p>
            <a:pPr fontAlgn="auto">
              <a:lnSpc>
                <a:spcPct val="140000"/>
              </a:lnSpc>
              <a:buFont typeface="Wingdings" panose="05000000000000000000" charset="0"/>
              <a:buChar char="Ø"/>
            </a:pPr>
            <a:r>
              <a:rPr lang="en-US" altLang="zh-CN"/>
              <a:t> 重要的社会心理支持资源</a:t>
            </a:r>
            <a:r>
              <a:rPr lang="zh-CN" altLang="en-US"/>
              <a:t>：亲人、朋友、同学、同事、邻里、老师，还有各种社会保障和服务机构、救助机构、志愿者协会等。</a:t>
            </a:r>
            <a:endParaRPr lang="en-US" altLang="zh-CN"/>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544830"/>
            <a:ext cx="11090275" cy="1238250"/>
          </a:xfrm>
        </p:spPr>
        <p:txBody>
          <a:bodyPr/>
          <a:lstStyle/>
          <a:p>
            <a:r>
              <a:rPr lang="zh-CN" altLang="en-US" dirty="0"/>
              <a:t>三</a:t>
            </a:r>
            <a:r>
              <a:rPr lang="zh-CN" altLang="en-US" dirty="0" smtClean="0"/>
              <a:t>、大学生心理健康的自我维护</a:t>
            </a:r>
            <a:endParaRPr lang="zh-CN" altLang="en-US" dirty="0"/>
          </a:p>
        </p:txBody>
      </p:sp>
      <p:sp>
        <p:nvSpPr>
          <p:cNvPr id="3" name="内容占位符 2"/>
          <p:cNvSpPr/>
          <p:nvPr>
            <p:ph idx="1"/>
          </p:nvPr>
        </p:nvSpPr>
        <p:spPr/>
        <p:txBody>
          <a:bodyPr>
            <a:normAutofit lnSpcReduction="10000"/>
          </a:bodyPr>
          <a:p>
            <a:pPr marL="0" indent="0" fontAlgn="auto">
              <a:lnSpc>
                <a:spcPct val="140000"/>
              </a:lnSpc>
              <a:buNone/>
            </a:pPr>
            <a:r>
              <a:rPr lang="zh-CN" altLang="en-US"/>
              <a:t>（三）乐于助人助</a:t>
            </a:r>
            <a:endParaRPr lang="zh-CN" altLang="en-US"/>
          </a:p>
          <a:p>
            <a:pPr fontAlgn="auto">
              <a:lnSpc>
                <a:spcPct val="140000"/>
              </a:lnSpc>
              <a:buFont typeface="Wingdings" panose="05000000000000000000" charset="0"/>
              <a:buChar char="Ø"/>
            </a:pPr>
            <a:r>
              <a:rPr lang="en-US" altLang="zh-CN"/>
              <a:t> 《孟子》：“仁者爱人，有礼者敬人。爱人者，人恒爱之；敬人者，人恒敬之。”</a:t>
            </a:r>
            <a:endParaRPr lang="zh-CN" altLang="en-US"/>
          </a:p>
          <a:p>
            <a:pPr fontAlgn="auto">
              <a:lnSpc>
                <a:spcPct val="140000"/>
              </a:lnSpc>
              <a:buFont typeface="Wingdings" panose="05000000000000000000" charset="0"/>
              <a:buChar char="Ø"/>
            </a:pPr>
            <a:r>
              <a:rPr lang="en-US" altLang="zh-CN"/>
              <a:t> </a:t>
            </a:r>
            <a:r>
              <a:t>人们在帮助他人的同时自身也会收获快乐</a:t>
            </a:r>
            <a:r>
              <a:rPr lang="zh-CN" altLang="en-US"/>
              <a:t>。</a:t>
            </a:r>
            <a:endParaRPr lang="zh-CN" altLang="en-US"/>
          </a:p>
          <a:p>
            <a:pPr fontAlgn="auto">
              <a:lnSpc>
                <a:spcPct val="140000"/>
              </a:lnSpc>
              <a:buFont typeface="Wingdings" panose="05000000000000000000" charset="0"/>
              <a:buChar char="Ø"/>
            </a:pPr>
            <a:r>
              <a:rPr lang="en-US" altLang="zh-CN"/>
              <a:t>在助人的过程中引以为鉴，促进对自我的思考和内省，察觉自身类似的问题，进而采取措施进行调节和预防，最终促进自身的心理健康。</a:t>
            </a:r>
            <a:endParaRPr lang="en-US" altLang="zh-CN"/>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630555"/>
            <a:ext cx="11090275" cy="1152525"/>
          </a:xfrm>
        </p:spPr>
        <p:txBody>
          <a:bodyPr/>
          <a:lstStyle/>
          <a:p>
            <a:r>
              <a:rPr lang="zh-CN" altLang="en-US" dirty="0"/>
              <a:t>四</a:t>
            </a:r>
            <a:r>
              <a:rPr lang="zh-CN" altLang="en-US" dirty="0" smtClean="0"/>
              <a:t>、大学生心理健康教育的内容与形式</a:t>
            </a:r>
            <a:endParaRPr lang="zh-CN" altLang="en-US" dirty="0" smtClean="0"/>
          </a:p>
        </p:txBody>
      </p:sp>
      <p:sp>
        <p:nvSpPr>
          <p:cNvPr id="3" name="内容占位符 2"/>
          <p:cNvSpPr>
            <a:spLocks noGrp="1"/>
          </p:cNvSpPr>
          <p:nvPr>
            <p:ph idx="1"/>
          </p:nvPr>
        </p:nvSpPr>
        <p:spPr>
          <a:xfrm>
            <a:off x="884555" y="1715135"/>
            <a:ext cx="11090275" cy="1972945"/>
          </a:xfrm>
        </p:spPr>
        <p:txBody>
          <a:bodyPr>
            <a:normAutofit/>
          </a:bodyPr>
          <a:lstStyle/>
          <a:p>
            <a:r>
              <a:rPr dirty="0" smtClean="0"/>
              <a:t>2023年，教育部等十七部门联合印发了《全面加强和改进新时代学生心理健康工作专项行动计划（2023—2025年）》，旨在进一步健全“四位一体”学生心理健康工作体系，完善学校、家庭、社会和相关部门协同联动的学生心理健康工作格局。</a:t>
            </a:r>
            <a:endParaRPr lang="en-US" altLang="zh-CN" dirty="0" smtClean="0"/>
          </a:p>
          <a:p>
            <a:endParaRPr lang="zh-CN" altLang="en-US" dirty="0"/>
          </a:p>
        </p:txBody>
      </p:sp>
      <p:graphicFrame>
        <p:nvGraphicFramePr>
          <p:cNvPr id="5" name="图示 4"/>
          <p:cNvGraphicFramePr/>
          <p:nvPr/>
        </p:nvGraphicFramePr>
        <p:xfrm>
          <a:off x="2714599" y="3544887"/>
          <a:ext cx="6429375" cy="3143272"/>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372973" y="1293541"/>
            <a:ext cx="6912768" cy="3969385"/>
          </a:xfrm>
          <a:prstGeom prst="rect">
            <a:avLst/>
          </a:prstGeom>
          <a:noFill/>
        </p:spPr>
        <p:txBody>
          <a:bodyPr wrap="square" rtlCol="0">
            <a:spAutoFit/>
          </a:bodyPr>
          <a:lstStyle/>
          <a:p>
            <a:pPr eaLnBrk="1" latinLnBrk="0" hangingPunct="1">
              <a:lnSpc>
                <a:spcPct val="150000"/>
              </a:lnSpc>
            </a:pPr>
            <a:r>
              <a:rPr lang="en-US" sz="2800" b="1" dirty="0" smtClean="0">
                <a:solidFill>
                  <a:schemeClr val="bg1"/>
                </a:solidFill>
                <a:latin typeface="宋体" panose="02010600030101010101" pitchFamily="2" charset="-122"/>
                <a:cs typeface="宋体" panose="02010600030101010101" pitchFamily="2" charset="-122"/>
              </a:rPr>
              <a:t>1.</a:t>
            </a:r>
            <a:r>
              <a:rPr lang="zh-CN" altLang="en-US" sz="2800" b="1" dirty="0" smtClean="0">
                <a:solidFill>
                  <a:schemeClr val="bg1"/>
                </a:solidFill>
                <a:latin typeface="宋体" panose="02010600030101010101" pitchFamily="2" charset="-122"/>
                <a:cs typeface="宋体" panose="02010600030101010101" pitchFamily="2" charset="-122"/>
              </a:rPr>
              <a:t>掌握健康的内涵，理解心理健康与身体健康的关系；</a:t>
            </a:r>
            <a:endParaRPr lang="zh-CN" altLang="en-US" sz="2800" b="1" dirty="0" smtClean="0">
              <a:solidFill>
                <a:schemeClr val="bg1"/>
              </a:solidFill>
              <a:latin typeface="宋体" panose="02010600030101010101" pitchFamily="2" charset="-122"/>
              <a:cs typeface="宋体" panose="02010600030101010101" pitchFamily="2" charset="-122"/>
            </a:endParaRPr>
          </a:p>
          <a:p>
            <a:pPr eaLnBrk="1" latinLnBrk="0" hangingPunct="1">
              <a:lnSpc>
                <a:spcPct val="150000"/>
              </a:lnSpc>
            </a:pPr>
            <a:r>
              <a:rPr lang="en-US" sz="2800" b="1" dirty="0" smtClean="0">
                <a:solidFill>
                  <a:schemeClr val="bg1"/>
                </a:solidFill>
                <a:latin typeface="宋体" panose="02010600030101010101" pitchFamily="2" charset="-122"/>
                <a:cs typeface="宋体" panose="02010600030101010101" pitchFamily="2" charset="-122"/>
              </a:rPr>
              <a:t>2.</a:t>
            </a:r>
            <a:r>
              <a:rPr lang="zh-CN" altLang="en-US" sz="2800" b="1" dirty="0" smtClean="0">
                <a:solidFill>
                  <a:schemeClr val="bg1"/>
                </a:solidFill>
                <a:latin typeface="宋体" panose="02010600030101010101" pitchFamily="2" charset="-122"/>
                <a:cs typeface="宋体" panose="02010600030101010101" pitchFamily="2" charset="-122"/>
              </a:rPr>
              <a:t>了解大学生常见的心理健康问题，懂得维护心理健康的重要性；</a:t>
            </a:r>
            <a:endParaRPr lang="zh-CN" altLang="en-US" sz="2800" b="1" dirty="0" smtClean="0">
              <a:solidFill>
                <a:schemeClr val="bg1"/>
              </a:solidFill>
              <a:latin typeface="宋体" panose="02010600030101010101" pitchFamily="2" charset="-122"/>
              <a:cs typeface="宋体" panose="02010600030101010101" pitchFamily="2" charset="-122"/>
            </a:endParaRPr>
          </a:p>
          <a:p>
            <a:pPr eaLnBrk="1" latinLnBrk="0" hangingPunct="1">
              <a:lnSpc>
                <a:spcPct val="150000"/>
              </a:lnSpc>
            </a:pPr>
            <a:r>
              <a:rPr lang="en-US" sz="2800" b="1" dirty="0" smtClean="0">
                <a:solidFill>
                  <a:schemeClr val="bg1"/>
                </a:solidFill>
                <a:latin typeface="宋体" panose="02010600030101010101" pitchFamily="2" charset="-122"/>
                <a:cs typeface="宋体" panose="02010600030101010101" pitchFamily="2" charset="-122"/>
              </a:rPr>
              <a:t>3.</a:t>
            </a:r>
            <a:r>
              <a:rPr lang="zh-CN" altLang="en-US" sz="2800" b="1" dirty="0" smtClean="0">
                <a:solidFill>
                  <a:schemeClr val="bg1"/>
                </a:solidFill>
                <a:latin typeface="宋体" panose="02010600030101010101" pitchFamily="2" charset="-122"/>
                <a:cs typeface="宋体" panose="02010600030101010101" pitchFamily="2" charset="-122"/>
              </a:rPr>
              <a:t>明确大学生心理健康教育的意义，了解大学生心理健康教育的内容与形式。</a:t>
            </a:r>
            <a:endParaRPr lang="zh-CN" altLang="en-US" sz="2800" b="1" dirty="0" smtClean="0">
              <a:solidFill>
                <a:schemeClr val="bg1"/>
              </a:solidFill>
              <a:latin typeface="宋体" panose="02010600030101010101" pitchFamily="2" charset="-122"/>
              <a:cs typeface="宋体" panose="02010600030101010101" pitchFamily="2" charset="-122"/>
            </a:endParaRPr>
          </a:p>
        </p:txBody>
      </p:sp>
      <p:sp>
        <p:nvSpPr>
          <p:cNvPr id="8" name="文本框 7"/>
          <p:cNvSpPr txBox="1"/>
          <p:nvPr/>
        </p:nvSpPr>
        <p:spPr>
          <a:xfrm>
            <a:off x="372972" y="228647"/>
            <a:ext cx="2964741" cy="651374"/>
          </a:xfrm>
          <a:prstGeom prst="rect">
            <a:avLst/>
          </a:prstGeom>
          <a:noFill/>
        </p:spPr>
        <p:txBody>
          <a:bodyPr wrap="none" lIns="96434" tIns="48217" rIns="96434" bIns="48217" rtlCol="0">
            <a:spAutoFit/>
          </a:bodyPr>
          <a:lstStyle/>
          <a:p>
            <a:pPr defTabSz="964565"/>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学习目标</a:t>
            </a:r>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6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662940"/>
            <a:ext cx="11090275" cy="1038225"/>
          </a:xfrm>
        </p:spPr>
        <p:txBody>
          <a:bodyPr>
            <a:normAutofit/>
          </a:bodyPr>
          <a:lstStyle/>
          <a:p>
            <a:r>
              <a:rPr lang="en-US" altLang="zh-CN" sz="3600" dirty="0" smtClean="0"/>
              <a:t>    【</a:t>
            </a:r>
            <a:r>
              <a:rPr lang="zh-CN" altLang="en-US" sz="3600" dirty="0"/>
              <a:t>心理加油站</a:t>
            </a:r>
            <a:r>
              <a:rPr lang="en-US" altLang="zh-CN" sz="3600" dirty="0" smtClean="0"/>
              <a:t>】“5.25”</a:t>
            </a:r>
            <a:r>
              <a:rPr lang="zh-CN" altLang="en-US" sz="3600" dirty="0" smtClean="0"/>
              <a:t>心理健康日</a:t>
            </a:r>
            <a:endParaRPr lang="zh-CN" altLang="en-US" sz="3600" dirty="0" smtClean="0"/>
          </a:p>
        </p:txBody>
      </p:sp>
      <p:sp>
        <p:nvSpPr>
          <p:cNvPr id="3" name="内容占位符 2"/>
          <p:cNvSpPr>
            <a:spLocks noGrp="1"/>
          </p:cNvSpPr>
          <p:nvPr>
            <p:ph idx="1"/>
          </p:nvPr>
        </p:nvSpPr>
        <p:spPr>
          <a:xfrm>
            <a:off x="400050" y="1816100"/>
            <a:ext cx="7844155" cy="4300220"/>
          </a:xfrm>
        </p:spPr>
        <p:txBody>
          <a:bodyPr>
            <a:normAutofit/>
          </a:bodyPr>
          <a:lstStyle/>
          <a:p>
            <a:pPr>
              <a:lnSpc>
                <a:spcPct val="150000"/>
              </a:lnSpc>
              <a:buFont typeface="Wingdings" panose="05000000000000000000" charset="0"/>
              <a:buChar char="u"/>
            </a:pPr>
            <a:r>
              <a:rPr lang="en-US" dirty="0" smtClean="0"/>
              <a:t> “5.25”</a:t>
            </a:r>
            <a:r>
              <a:rPr dirty="0" smtClean="0"/>
              <a:t>全国大学生心理健康日</a:t>
            </a:r>
            <a:endParaRPr dirty="0" smtClean="0"/>
          </a:p>
          <a:p>
            <a:pPr>
              <a:lnSpc>
                <a:spcPct val="150000"/>
              </a:lnSpc>
              <a:buFont typeface="Wingdings" panose="05000000000000000000" charset="0"/>
              <a:buChar char="u"/>
            </a:pPr>
            <a:r>
              <a:rPr lang="en-US" altLang="zh-CN" dirty="0"/>
              <a:t> </a:t>
            </a:r>
            <a:r>
              <a:rPr lang="zh-CN" altLang="en-US" dirty="0"/>
              <a:t>关爱自己，了解自己，接纳自己，提高自身心理素质，进而爱别人，爱社会。</a:t>
            </a:r>
            <a:endParaRPr lang="zh-CN" altLang="en-US" dirty="0"/>
          </a:p>
        </p:txBody>
      </p:sp>
      <p:pic>
        <p:nvPicPr>
          <p:cNvPr id="4" name="图片 3"/>
          <p:cNvPicPr/>
          <p:nvPr/>
        </p:nvPicPr>
        <p:blipFill>
          <a:blip r:embed="rId1"/>
        </p:blipFill>
        <p:spPr>
          <a:xfrm>
            <a:off x="8373745" y="2104390"/>
            <a:ext cx="2818130" cy="3874135"/>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740743"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17279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62844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199491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31191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p:cNvSpPr/>
          <p:nvPr/>
        </p:nvSpPr>
        <p:spPr>
          <a:xfrm>
            <a:off x="4645025" y="1303020"/>
            <a:ext cx="7833360" cy="3821430"/>
          </a:xfrm>
          <a:prstGeom prst="rect">
            <a:avLst/>
          </a:prstGeom>
        </p:spPr>
        <p:txBody>
          <a:bodyPr wrap="square">
            <a:noAutofit/>
          </a:bodyPr>
          <a:lstStyle/>
          <a:p>
            <a:pPr algn="ctr"/>
            <a:r>
              <a:rPr lang="zh-CN" altLang="en-US" sz="3200" b="1" dirty="0" smtClean="0"/>
              <a:t>诗歌朗诵：当我真正开始爱自己</a:t>
            </a:r>
            <a:endParaRPr lang="zh-CN" altLang="en-US" sz="3200" b="1" dirty="0" smtClean="0"/>
          </a:p>
          <a:p>
            <a:pPr algn="ctr"/>
            <a:endParaRPr lang="zh-CN" altLang="en-US" sz="3200" b="1" dirty="0" smtClean="0"/>
          </a:p>
          <a:p>
            <a:pPr>
              <a:lnSpc>
                <a:spcPct val="150000"/>
              </a:lnSpc>
            </a:pPr>
            <a:r>
              <a:rPr lang="zh-CN" altLang="en-US" sz="2800" dirty="0" smtClean="0"/>
              <a:t>（</a:t>
            </a:r>
            <a:r>
              <a:rPr lang="en-US" sz="2800" dirty="0" smtClean="0"/>
              <a:t>1</a:t>
            </a:r>
            <a:r>
              <a:rPr lang="zh-CN" altLang="en-US" sz="2800" dirty="0" smtClean="0"/>
              <a:t>）分组进行诗歌朗诵，朗诵内容见下页</a:t>
            </a:r>
            <a:r>
              <a:rPr lang="en-US" sz="2800" dirty="0" smtClean="0"/>
              <a:t>      </a:t>
            </a:r>
            <a:endParaRPr lang="en-US" sz="2800" dirty="0" smtClean="0"/>
          </a:p>
          <a:p>
            <a:pPr>
              <a:lnSpc>
                <a:spcPct val="150000"/>
              </a:lnSpc>
            </a:pPr>
            <a:r>
              <a:rPr lang="zh-CN" altLang="en-US" sz="2800" dirty="0" smtClean="0"/>
              <a:t>（</a:t>
            </a:r>
            <a:r>
              <a:rPr lang="en-US" sz="2800" dirty="0" smtClean="0"/>
              <a:t>2</a:t>
            </a:r>
            <a:r>
              <a:rPr lang="zh-CN" altLang="en-US" sz="2800" dirty="0" smtClean="0"/>
              <a:t>）分享自己最喜欢的内容并说出理由</a:t>
            </a:r>
            <a:endParaRPr lang="zh-CN" altLang="en-US" sz="2800" dirty="0" smtClean="0"/>
          </a:p>
        </p:txBody>
      </p:sp>
      <p:sp>
        <p:nvSpPr>
          <p:cNvPr id="3" name="矩形 2"/>
          <p:cNvSpPr/>
          <p:nvPr/>
        </p:nvSpPr>
        <p:spPr>
          <a:xfrm>
            <a:off x="10489590" y="31234"/>
            <a:ext cx="2236510" cy="584775"/>
          </a:xfrm>
          <a:prstGeom prst="rect">
            <a:avLst/>
          </a:prstGeom>
        </p:spPr>
        <p:txBody>
          <a:bodyPr wrap="none">
            <a:spAutoFit/>
          </a:bodyPr>
          <a:lstStyle/>
          <a:p>
            <a:pPr lvl="0"/>
            <a:r>
              <a:rPr lang="en-US" altLang="zh-CN" sz="3200" dirty="0">
                <a:solidFill>
                  <a:prstClr val="black"/>
                </a:solidFill>
              </a:rPr>
              <a:t>【</a:t>
            </a:r>
            <a:r>
              <a:rPr lang="zh-CN" altLang="en-US" sz="3200" b="1" dirty="0">
                <a:solidFill>
                  <a:prstClr val="black"/>
                </a:solidFill>
              </a:rPr>
              <a:t>活动课</a:t>
            </a:r>
            <a:r>
              <a:rPr lang="en-US" altLang="zh-CN" sz="3200" dirty="0">
                <a:solidFill>
                  <a:prstClr val="black"/>
                </a:solidFill>
              </a:rPr>
              <a:t>】</a:t>
            </a:r>
            <a:endParaRPr lang="en-US" altLang="zh-CN" sz="3200" dirty="0">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14:presetBounceEnd="50000">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14:bounceEnd="50000">
                                          <p:cBhvr additive="base">
                                            <p:cTn id="12"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13" dur="1000" fill="hold"/>
                                            <p:tgtEl>
                                              <p:spTgt spid="36"/>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14:presetBounceEnd="50000">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14:bounceEnd="50000">
                                          <p:cBhvr additive="base">
                                            <p:cTn id="17"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18" dur="10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14:presetBounceEnd="50000">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14:bounceEnd="50000">
                                          <p:cBhvr additive="base">
                                            <p:cTn id="22"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23" dur="10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1000" fill="hold"/>
                                            <p:tgtEl>
                                              <p:spTgt spid="36"/>
                                            </p:tgtEl>
                                            <p:attrNameLst>
                                              <p:attrName>ppt_x</p:attrName>
                                            </p:attrNameLst>
                                          </p:cBhvr>
                                          <p:tavLst>
                                            <p:tav tm="0">
                                              <p:val>
                                                <p:strVal val="#ppt_x"/>
                                              </p:val>
                                            </p:tav>
                                            <p:tav tm="100000">
                                              <p:val>
                                                <p:strVal val="#ppt_x"/>
                                              </p:val>
                                            </p:tav>
                                          </p:tavLst>
                                        </p:anim>
                                        <p:anim calcmode="lin" valueType="num">
                                          <p:cBhvr additive="base">
                                            <p:cTn id="13" dur="1000" fill="hold"/>
                                            <p:tgtEl>
                                              <p:spTgt spid="36"/>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1000" fill="hold"/>
                                            <p:tgtEl>
                                              <p:spTgt spid="37"/>
                                            </p:tgtEl>
                                            <p:attrNameLst>
                                              <p:attrName>ppt_x</p:attrName>
                                            </p:attrNameLst>
                                          </p:cBhvr>
                                          <p:tavLst>
                                            <p:tav tm="0">
                                              <p:val>
                                                <p:strVal val="#ppt_x"/>
                                              </p:val>
                                            </p:tav>
                                            <p:tav tm="100000">
                                              <p:val>
                                                <p:strVal val="#ppt_x"/>
                                              </p:val>
                                            </p:tav>
                                          </p:tavLst>
                                        </p:anim>
                                        <p:anim calcmode="lin" valueType="num">
                                          <p:cBhvr additive="base">
                                            <p:cTn id="18" dur="10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1000" fill="hold"/>
                                            <p:tgtEl>
                                              <p:spTgt spid="38"/>
                                            </p:tgtEl>
                                            <p:attrNameLst>
                                              <p:attrName>ppt_x</p:attrName>
                                            </p:attrNameLst>
                                          </p:cBhvr>
                                          <p:tavLst>
                                            <p:tav tm="0">
                                              <p:val>
                                                <p:strVal val="#ppt_x"/>
                                              </p:val>
                                            </p:tav>
                                            <p:tav tm="100000">
                                              <p:val>
                                                <p:strVal val="#ppt_x"/>
                                              </p:val>
                                            </p:tav>
                                          </p:tavLst>
                                        </p:anim>
                                        <p:anim calcmode="lin" valueType="num">
                                          <p:cBhvr additive="base">
                                            <p:cTn id="23" dur="10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ppt_x"/>
                                              </p:val>
                                            </p:tav>
                                            <p:tav tm="100000">
                                              <p:val>
                                                <p:strVal val="#ppt_x"/>
                                              </p:val>
                                            </p:tav>
                                          </p:tavLst>
                                        </p:anim>
                                        <p:anim calcmode="lin" valueType="num">
                                          <p:cBhvr additive="base">
                                            <p:cTn id="28" dur="10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Lst>
      </p:timing>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当我真正开始爱自己</a:t>
            </a:r>
            <a:endParaRPr lang="zh-CN" altLang="en-US" b="1" dirty="0" smtClean="0"/>
          </a:p>
        </p:txBody>
      </p:sp>
      <p:sp>
        <p:nvSpPr>
          <p:cNvPr id="3" name="内容占位符 2"/>
          <p:cNvSpPr>
            <a:spLocks noGrp="1"/>
          </p:cNvSpPr>
          <p:nvPr>
            <p:ph idx="1"/>
          </p:nvPr>
        </p:nvSpPr>
        <p:spPr>
          <a:xfrm>
            <a:off x="884238" y="1744028"/>
            <a:ext cx="11090275" cy="4589462"/>
          </a:xfrm>
        </p:spPr>
        <p:txBody>
          <a:bodyPr>
            <a:noAutofit/>
          </a:bodyPr>
          <a:lstStyle/>
          <a:p>
            <a:pPr fontAlgn="auto"/>
            <a:r>
              <a:rPr lang="zh-CN" altLang="en-US" dirty="0" smtClean="0"/>
              <a:t>当我真正开始爱自己，我才认识到，所有的痛苦和情感的折磨，都只是提醒我：活着，不要违背自己的本心。今天我明白了，这叫做“真实”。</a:t>
            </a:r>
            <a:endParaRPr lang="zh-CN" altLang="en-US" dirty="0" smtClean="0"/>
          </a:p>
          <a:p>
            <a:pPr fontAlgn="auto"/>
            <a:endParaRPr lang="zh-CN" altLang="en-US" dirty="0" smtClean="0"/>
          </a:p>
          <a:p>
            <a:pPr fontAlgn="auto"/>
            <a:r>
              <a:rPr lang="zh-CN" altLang="en-US" dirty="0" smtClean="0"/>
              <a:t>当我真正开始爱自己，我才懂得，把自己的愿望强加于人，是多么的无礼，就算我知道，时机并不成熟，那人也还没有做好准备，就算那个人就是我自己。今天我明白了，这叫做“尊重”。</a:t>
            </a:r>
            <a:endParaRPr lang="zh-CN" altLang="en-US" dirty="0" smtClean="0"/>
          </a:p>
          <a:p>
            <a:pPr fontAlgn="auto"/>
            <a:endParaRPr lang="zh-CN" altLang="en-US" dirty="0" smtClean="0"/>
          </a:p>
          <a:p>
            <a:pPr fontAlgn="auto"/>
            <a:r>
              <a:rPr lang="zh-CN" altLang="en-US" dirty="0" smtClean="0"/>
              <a:t>当我真正开始爱自己，我不再渴求不同的人生，我知道任何发生在我身边的事情，都是对我成长的邀请。如今，我称之为“成熟”。</a:t>
            </a:r>
            <a:endParaRPr lang="zh-CN" altLang="en-US"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当我真正开始爱自己</a:t>
            </a:r>
            <a:endParaRPr lang="zh-CN" altLang="en-US" b="1" dirty="0" smtClean="0"/>
          </a:p>
        </p:txBody>
      </p:sp>
      <p:sp>
        <p:nvSpPr>
          <p:cNvPr id="3" name="内容占位符 2"/>
          <p:cNvSpPr>
            <a:spLocks noGrp="1"/>
          </p:cNvSpPr>
          <p:nvPr>
            <p:ph idx="1"/>
          </p:nvPr>
        </p:nvSpPr>
        <p:spPr>
          <a:xfrm>
            <a:off x="812483" y="1528128"/>
            <a:ext cx="11090275" cy="4589462"/>
          </a:xfrm>
        </p:spPr>
        <p:txBody>
          <a:bodyPr>
            <a:noAutofit/>
          </a:bodyPr>
          <a:lstStyle/>
          <a:p>
            <a:pPr fontAlgn="auto"/>
            <a:r>
              <a:rPr lang="zh-CN" altLang="en-US" sz="2700" dirty="0" smtClean="0"/>
              <a:t>当我真正开始爱自己，我才明白，我其实一直都在正确的时间，正确的地方，发生的一切都恰如其分。由此我得以平静。今天我明白了，这叫做“自信”。</a:t>
            </a:r>
            <a:endParaRPr lang="zh-CN" altLang="en-US" sz="2700" dirty="0" smtClean="0"/>
          </a:p>
          <a:p>
            <a:pPr fontAlgn="auto"/>
            <a:endParaRPr lang="zh-CN" altLang="en-US" sz="2700" dirty="0" smtClean="0"/>
          </a:p>
          <a:p>
            <a:pPr fontAlgn="auto"/>
            <a:r>
              <a:rPr lang="zh-CN" altLang="en-US" sz="2700" dirty="0" smtClean="0"/>
              <a:t>当我真正开始爱自己，我不再牺牲自己的自由时间，不再去勾画什么宏伟的明天。今天我只做有趣和快乐的事，做自己热爱，让心欢喜的事，用我的方式、我的韵律。今天我明白了，这叫做“单纯”。</a:t>
            </a:r>
            <a:endParaRPr lang="zh-CN" altLang="en-US" sz="2700" dirty="0" smtClean="0"/>
          </a:p>
          <a:p>
            <a:pPr fontAlgn="auto"/>
            <a:endParaRPr lang="zh-CN" altLang="en-US" sz="2700" dirty="0" smtClean="0"/>
          </a:p>
          <a:p>
            <a:pPr fontAlgn="auto"/>
            <a:r>
              <a:rPr lang="zh-CN" altLang="en-US" sz="2700" dirty="0" smtClean="0"/>
              <a:t>当我真正开始爱自己，我开始远离一切不健康的东西。不论是饮食和人物，还是事情和环境，我远离一切让我远离本真的东西。从前我把这叫做“追求健康的自私自利”，但今天我明白了，这是“自爱”。</a:t>
            </a:r>
            <a:endParaRPr lang="zh-CN" altLang="en-US" sz="2700" dirty="0" smtClean="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当我真正开始爱自己</a:t>
            </a:r>
            <a:endParaRPr lang="zh-CN" altLang="en-US" b="1" dirty="0" smtClean="0"/>
          </a:p>
        </p:txBody>
      </p:sp>
      <p:sp>
        <p:nvSpPr>
          <p:cNvPr id="3" name="内容占位符 2"/>
          <p:cNvSpPr>
            <a:spLocks noGrp="1"/>
          </p:cNvSpPr>
          <p:nvPr>
            <p:ph idx="1"/>
          </p:nvPr>
        </p:nvSpPr>
        <p:spPr>
          <a:xfrm>
            <a:off x="812483" y="1528128"/>
            <a:ext cx="11090275" cy="4589462"/>
          </a:xfrm>
        </p:spPr>
        <p:txBody>
          <a:bodyPr>
            <a:noAutofit/>
          </a:bodyPr>
          <a:lstStyle/>
          <a:p>
            <a:pPr fontAlgn="auto"/>
            <a:r>
              <a:rPr lang="zh-CN" altLang="en-US" sz="2600" dirty="0" smtClean="0"/>
              <a:t>当我真正开始爱自己，我不再总想着要永远正确，不犯错误。我今天明白了，这叫做“谦逊”。</a:t>
            </a:r>
            <a:endParaRPr lang="zh-CN" altLang="en-US" sz="2600" dirty="0" smtClean="0"/>
          </a:p>
          <a:p>
            <a:pPr fontAlgn="auto"/>
            <a:endParaRPr lang="zh-CN" altLang="en-US" sz="2600" dirty="0" smtClean="0"/>
          </a:p>
          <a:p>
            <a:pPr fontAlgn="auto"/>
            <a:r>
              <a:rPr lang="zh-CN" altLang="en-US" sz="2600" dirty="0" smtClean="0"/>
              <a:t>当我真正开始爱自己，我不再继续沉溺于过去，也不再为明天而忧虑，现在我只活在一切正在发生的当下，今天，我活在此时此地，如此日复一日。这就叫“完美”。</a:t>
            </a:r>
            <a:endParaRPr lang="zh-CN" altLang="en-US" sz="2600" dirty="0" smtClean="0"/>
          </a:p>
          <a:p>
            <a:pPr fontAlgn="auto"/>
            <a:endParaRPr lang="zh-CN" altLang="en-US" sz="2600" dirty="0" smtClean="0"/>
          </a:p>
          <a:p>
            <a:pPr fontAlgn="auto"/>
            <a:r>
              <a:rPr lang="zh-CN" altLang="en-US" sz="2600" dirty="0" smtClean="0"/>
              <a:t>当我真正开始爱自己，我明白，我的思虑让我变得贫乏和病态，但当我唤起了心灵的力量，理智就变成了一个重要的伙伴，这种组合我称之为，“心的智慧”。我们无须再害怕自己和他人的分歧，矛盾和问题，因为即使星星有时也会碰在一起，形成新的世界，今天我明白，这就是“生命”。</a:t>
            </a:r>
            <a:endParaRPr lang="zh-CN" altLang="en-US" sz="2600" dirty="0" smtClean="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596727"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065614"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521265"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1887737"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204741"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矩形 1"/>
          <p:cNvSpPr/>
          <p:nvPr/>
        </p:nvSpPr>
        <p:spPr>
          <a:xfrm>
            <a:off x="5067016" y="1218993"/>
            <a:ext cx="6429375" cy="3476625"/>
          </a:xfrm>
          <a:prstGeom prst="rect">
            <a:avLst/>
          </a:prstGeom>
        </p:spPr>
        <p:txBody>
          <a:bodyPr>
            <a:spAutoFit/>
          </a:bodyPr>
          <a:lstStyle/>
          <a:p>
            <a:endParaRPr lang="en-US" altLang="zh-CN" sz="2400" dirty="0" smtClean="0"/>
          </a:p>
          <a:p>
            <a:r>
              <a:rPr lang="zh-CN" altLang="en-US" sz="3200" b="1" dirty="0" smtClean="0"/>
              <a:t>                思考</a:t>
            </a:r>
            <a:r>
              <a:rPr lang="zh-CN" altLang="en-US" sz="3200" b="1" dirty="0"/>
              <a:t>与</a:t>
            </a:r>
            <a:r>
              <a:rPr lang="zh-CN" altLang="en-US" sz="3200" b="1" dirty="0" smtClean="0"/>
              <a:t>体验</a:t>
            </a:r>
            <a:endParaRPr lang="zh-CN" altLang="en-US" sz="3200" b="1" dirty="0"/>
          </a:p>
          <a:p>
            <a:endParaRPr lang="en-US" altLang="zh-CN" sz="2800" dirty="0" smtClean="0"/>
          </a:p>
          <a:p>
            <a:r>
              <a:rPr lang="en-US" altLang="zh-CN" sz="2800" dirty="0" smtClean="0">
                <a:latin typeface="华文中宋" panose="02010600040101010101" pitchFamily="2" charset="-122"/>
                <a:ea typeface="华文中宋" panose="02010600040101010101" pitchFamily="2" charset="-122"/>
              </a:rPr>
              <a:t>1.</a:t>
            </a:r>
            <a:r>
              <a:rPr lang="zh-CN" altLang="en-US" sz="2800" dirty="0" smtClean="0">
                <a:latin typeface="华文中宋" panose="02010600040101010101" pitchFamily="2" charset="-122"/>
                <a:ea typeface="华文中宋" panose="02010600040101010101" pitchFamily="2" charset="-122"/>
              </a:rPr>
              <a:t>在刚才的朗诵活动中，你最大的感受是什么？</a:t>
            </a:r>
            <a:endParaRPr lang="zh-CN" altLang="en-US" sz="2800" dirty="0" smtClean="0">
              <a:latin typeface="华文中宋" panose="02010600040101010101" pitchFamily="2" charset="-122"/>
              <a:ea typeface="华文中宋" panose="02010600040101010101" pitchFamily="2" charset="-122"/>
            </a:endParaRPr>
          </a:p>
          <a:p>
            <a:endParaRPr lang="zh-CN" altLang="en-US" sz="2800" dirty="0" smtClean="0">
              <a:latin typeface="华文中宋" panose="02010600040101010101" pitchFamily="2" charset="-122"/>
              <a:ea typeface="华文中宋" panose="02010600040101010101" pitchFamily="2" charset="-122"/>
            </a:endParaRPr>
          </a:p>
          <a:p>
            <a:r>
              <a:rPr lang="en-US" altLang="zh-CN" sz="2800" dirty="0" smtClean="0">
                <a:latin typeface="华文中宋" panose="02010600040101010101" pitchFamily="2" charset="-122"/>
                <a:ea typeface="华文中宋" panose="02010600040101010101" pitchFamily="2" charset="-122"/>
              </a:rPr>
              <a:t>2.</a:t>
            </a:r>
            <a:r>
              <a:rPr lang="zh-CN" altLang="en-US" sz="2800" dirty="0" smtClean="0">
                <a:latin typeface="华文中宋" panose="02010600040101010101" pitchFamily="2" charset="-122"/>
                <a:ea typeface="华文中宋" panose="02010600040101010101" pitchFamily="2" charset="-122"/>
              </a:rPr>
              <a:t>你喜欢这首诗歌吗？为什么？</a:t>
            </a:r>
            <a:endParaRPr lang="zh-CN" altLang="en-US" sz="2800" dirty="0" smtClean="0">
              <a:latin typeface="华文中宋" panose="02010600040101010101" pitchFamily="2" charset="-122"/>
              <a:ea typeface="华文中宋" panose="02010600040101010101" pitchFamily="2" charset="-122"/>
            </a:endParaRPr>
          </a:p>
          <a:p>
            <a:endParaRPr lang="zh-CN" altLang="en-US" sz="2400" dirty="0"/>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14:presetBounceEnd="50000">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14:bounceEnd="50000">
                                          <p:cBhvr additive="base">
                                            <p:cTn id="12"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13" dur="1000" fill="hold"/>
                                            <p:tgtEl>
                                              <p:spTgt spid="36"/>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14:presetBounceEnd="50000">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14:bounceEnd="50000">
                                          <p:cBhvr additive="base">
                                            <p:cTn id="17"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18" dur="10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14:presetBounceEnd="50000">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14:bounceEnd="50000">
                                          <p:cBhvr additive="base">
                                            <p:cTn id="22"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23" dur="10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14:presetBounceEnd="50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0000">
                                          <p:cBhvr additive="base">
                                            <p:cTn id="27"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1000" fill="hold"/>
                                            <p:tgtEl>
                                              <p:spTgt spid="36"/>
                                            </p:tgtEl>
                                            <p:attrNameLst>
                                              <p:attrName>ppt_x</p:attrName>
                                            </p:attrNameLst>
                                          </p:cBhvr>
                                          <p:tavLst>
                                            <p:tav tm="0">
                                              <p:val>
                                                <p:strVal val="#ppt_x"/>
                                              </p:val>
                                            </p:tav>
                                            <p:tav tm="100000">
                                              <p:val>
                                                <p:strVal val="#ppt_x"/>
                                              </p:val>
                                            </p:tav>
                                          </p:tavLst>
                                        </p:anim>
                                        <p:anim calcmode="lin" valueType="num">
                                          <p:cBhvr additive="base">
                                            <p:cTn id="13" dur="1000" fill="hold"/>
                                            <p:tgtEl>
                                              <p:spTgt spid="36"/>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1000" fill="hold"/>
                                            <p:tgtEl>
                                              <p:spTgt spid="37"/>
                                            </p:tgtEl>
                                            <p:attrNameLst>
                                              <p:attrName>ppt_x</p:attrName>
                                            </p:attrNameLst>
                                          </p:cBhvr>
                                          <p:tavLst>
                                            <p:tav tm="0">
                                              <p:val>
                                                <p:strVal val="#ppt_x"/>
                                              </p:val>
                                            </p:tav>
                                            <p:tav tm="100000">
                                              <p:val>
                                                <p:strVal val="#ppt_x"/>
                                              </p:val>
                                            </p:tav>
                                          </p:tavLst>
                                        </p:anim>
                                        <p:anim calcmode="lin" valueType="num">
                                          <p:cBhvr additive="base">
                                            <p:cTn id="18" dur="10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1000" fill="hold"/>
                                            <p:tgtEl>
                                              <p:spTgt spid="38"/>
                                            </p:tgtEl>
                                            <p:attrNameLst>
                                              <p:attrName>ppt_x</p:attrName>
                                            </p:attrNameLst>
                                          </p:cBhvr>
                                          <p:tavLst>
                                            <p:tav tm="0">
                                              <p:val>
                                                <p:strVal val="#ppt_x"/>
                                              </p:val>
                                            </p:tav>
                                            <p:tav tm="100000">
                                              <p:val>
                                                <p:strVal val="#ppt_x"/>
                                              </p:val>
                                            </p:tav>
                                          </p:tavLst>
                                        </p:anim>
                                        <p:anim calcmode="lin" valueType="num">
                                          <p:cBhvr additive="base">
                                            <p:cTn id="23" dur="10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ppt_x"/>
                                              </p:val>
                                            </p:tav>
                                            <p:tav tm="100000">
                                              <p:val>
                                                <p:strVal val="#ppt_x"/>
                                              </p:val>
                                            </p:tav>
                                          </p:tavLst>
                                        </p:anim>
                                        <p:anim calcmode="lin" valueType="num">
                                          <p:cBhvr additive="base">
                                            <p:cTn id="28" dur="1000" fill="hold"/>
                                            <p:tgtEl>
                                              <p:spTgt spid="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Lst>
      </p:timing>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795" y="443341"/>
            <a:ext cx="3832553" cy="631785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980815" y="1960245"/>
            <a:ext cx="8079740" cy="2818130"/>
          </a:xfrm>
          <a:prstGeom prst="rect">
            <a:avLst/>
          </a:prstGeom>
          <a:noFill/>
        </p:spPr>
        <p:txBody>
          <a:bodyPr wrap="square" rtlCol="0">
            <a:noAutofit/>
          </a:bodyPr>
          <a:lstStyle/>
          <a:p>
            <a:pPr algn="just">
              <a:lnSpc>
                <a:spcPct val="130000"/>
              </a:lnSpc>
            </a:pPr>
            <a:r>
              <a:rPr lang="en-US" altLang="en-US" sz="3200" dirty="0" smtClean="0">
                <a:solidFill>
                  <a:schemeClr val="bg1"/>
                </a:solidFill>
                <a:latin typeface="华文中宋" panose="02010600040101010101" pitchFamily="2" charset="-122"/>
                <a:ea typeface="华文中宋" panose="02010600040101010101" pitchFamily="2" charset="-122"/>
                <a:sym typeface="Arial" panose="020B0604020202020204" pitchFamily="34" charset="0"/>
              </a:rPr>
              <a:t>1.</a:t>
            </a:r>
            <a:r>
              <a:rPr lang="zh-CN" altLang="en-US" sz="3200" dirty="0" smtClean="0">
                <a:solidFill>
                  <a:schemeClr val="bg1"/>
                </a:solidFill>
                <a:latin typeface="华文中宋" panose="02010600040101010101" pitchFamily="2" charset="-122"/>
                <a:ea typeface="华文中宋" panose="02010600040101010101" pitchFamily="2" charset="-122"/>
                <a:sym typeface="Arial" panose="020B0604020202020204" pitchFamily="34" charset="0"/>
              </a:rPr>
              <a:t>评估自己的身心健康状况，反思自己是否有不利于身心健康的生活习惯？</a:t>
            </a:r>
            <a:endParaRPr lang="zh-CN" altLang="en-US" sz="3200" dirty="0" smtClean="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endParaRPr lang="zh-CN" altLang="en-US" sz="3200" dirty="0" smtClean="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r>
              <a:rPr lang="en-US" altLang="en-US" sz="3200" dirty="0" smtClean="0">
                <a:solidFill>
                  <a:schemeClr val="bg1"/>
                </a:solidFill>
                <a:latin typeface="华文中宋" panose="02010600040101010101" pitchFamily="2" charset="-122"/>
                <a:ea typeface="华文中宋" panose="02010600040101010101" pitchFamily="2" charset="-122"/>
                <a:sym typeface="Arial" panose="020B0604020202020204" pitchFamily="34" charset="0"/>
              </a:rPr>
              <a:t>2.</a:t>
            </a:r>
            <a:r>
              <a:rPr sz="3200" dirty="0" smtClean="0">
                <a:solidFill>
                  <a:schemeClr val="bg1"/>
                </a:solidFill>
                <a:latin typeface="华文中宋" panose="02010600040101010101" pitchFamily="2" charset="-122"/>
                <a:ea typeface="华文中宋" panose="02010600040101010101" pitchFamily="2" charset="-122"/>
                <a:sym typeface="Arial" panose="020B0604020202020204" pitchFamily="34" charset="0"/>
              </a:rPr>
              <a:t>小组讨论：当代大学生有哪些常见的心理问题？大学生需重点培养哪些方面的心理素养？</a:t>
            </a:r>
            <a:endParaRPr lang="zh-CN" altLang="en-US" sz="3200" dirty="0" smtClean="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endParaRPr lang="zh-CN" altLang="en-US"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文本框 8"/>
          <p:cNvSpPr txBox="1"/>
          <p:nvPr/>
        </p:nvSpPr>
        <p:spPr>
          <a:xfrm>
            <a:off x="4413152" y="951707"/>
            <a:ext cx="4032448" cy="589818"/>
          </a:xfrm>
          <a:prstGeom prst="rect">
            <a:avLst/>
          </a:prstGeom>
          <a:noFill/>
        </p:spPr>
        <p:txBody>
          <a:bodyPr wrap="square" lIns="96434" tIns="48217" rIns="96434" bIns="48217" rtlCol="0">
            <a:spAutoFit/>
          </a:bodyPr>
          <a:lstStyle/>
          <a:p>
            <a:pPr defTabSz="964565"/>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课后作业</a:t>
            </a:r>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2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638" y="447358"/>
            <a:ext cx="11090275" cy="1397000"/>
          </a:xfrm>
        </p:spPr>
        <p:txBody>
          <a:bodyPr/>
          <a:lstStyle/>
          <a:p>
            <a:pPr algn="r"/>
            <a:r>
              <a:rPr lang="en-US" altLang="zh-CN" dirty="0" smtClean="0"/>
              <a:t>【</a:t>
            </a:r>
            <a:r>
              <a:rPr lang="zh-CN" altLang="en-US" dirty="0" smtClean="0"/>
              <a:t>好书推荐</a:t>
            </a:r>
            <a:r>
              <a:rPr lang="en-US" altLang="zh-CN" dirty="0" smtClean="0"/>
              <a:t>】</a:t>
            </a:r>
            <a:endParaRPr lang="zh-CN" altLang="en-US" dirty="0"/>
          </a:p>
        </p:txBody>
      </p:sp>
      <p:sp>
        <p:nvSpPr>
          <p:cNvPr id="5" name="矩形 4"/>
          <p:cNvSpPr/>
          <p:nvPr/>
        </p:nvSpPr>
        <p:spPr>
          <a:xfrm>
            <a:off x="6141343" y="1816125"/>
            <a:ext cx="5976664" cy="3969385"/>
          </a:xfrm>
          <a:prstGeom prst="rect">
            <a:avLst/>
          </a:prstGeom>
        </p:spPr>
        <p:txBody>
          <a:bodyPr wrap="square">
            <a:spAutoFit/>
          </a:bodyPr>
          <a:lstStyle/>
          <a:p>
            <a:pPr algn="ctr"/>
            <a:r>
              <a:rPr lang="en-US" altLang="zh-CN" sz="2800" b="1" dirty="0" smtClean="0"/>
              <a:t>《</a:t>
            </a:r>
            <a:r>
              <a:rPr lang="zh-CN" sz="2800" b="1" dirty="0" smtClean="0"/>
              <a:t>恰到好处的幸福</a:t>
            </a:r>
            <a:r>
              <a:rPr lang="en-US" altLang="zh-CN" sz="2800" b="1" dirty="0" smtClean="0"/>
              <a:t>》 </a:t>
            </a:r>
            <a:endParaRPr lang="en-US" altLang="zh-CN" sz="2800" b="1" dirty="0" smtClean="0"/>
          </a:p>
          <a:p>
            <a:pPr algn="ctr"/>
            <a:r>
              <a:rPr lang="zh-CN" sz="2800" b="1" dirty="0" smtClean="0"/>
              <a:t>毕淑敏</a:t>
            </a:r>
            <a:r>
              <a:rPr lang="zh-CN" altLang="en-US" sz="2800" b="1" dirty="0" smtClean="0"/>
              <a:t> 著，湖南文艺出版社</a:t>
            </a:r>
            <a:endParaRPr lang="en-US" altLang="en-US" sz="2800" b="1" dirty="0" smtClean="0"/>
          </a:p>
          <a:p>
            <a:pPr algn="ctr"/>
            <a:endParaRPr lang="en-US" altLang="zh-CN" sz="2800" dirty="0"/>
          </a:p>
          <a:p>
            <a:r>
              <a:rPr lang="zh-CN" altLang="en-US" sz="2400" b="1" dirty="0" smtClean="0"/>
              <a:t>推荐理由：</a:t>
            </a:r>
            <a:r>
              <a:rPr lang="zh-CN" altLang="en-US" sz="2400" dirty="0" smtClean="0"/>
              <a:t>在内卷严重的今日，“恰到好处”是人人都需要的生活态度。生活中的每件事都是时机恰到好处的结果，每个年纪都是恰到好处的自己。本书将协助你深入自己的内心，窥见久存心底的问题，教你构建合理期望，在欲望和现实中找到平衡。</a:t>
            </a:r>
            <a:endParaRPr lang="zh-CN" altLang="en-US" sz="2400" dirty="0" smtClean="0"/>
          </a:p>
          <a:p>
            <a:endParaRPr lang="zh-CN" altLang="en-US" sz="2400" dirty="0"/>
          </a:p>
        </p:txBody>
      </p:sp>
      <p:pic>
        <p:nvPicPr>
          <p:cNvPr id="3" name="图片 2"/>
          <p:cNvPicPr/>
          <p:nvPr/>
        </p:nvPicPr>
        <p:blipFill>
          <a:blip r:embed="rId1"/>
        </p:blipFill>
        <p:spPr>
          <a:xfrm>
            <a:off x="381000" y="1318260"/>
            <a:ext cx="5795645" cy="5401310"/>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259"/>
          <p:cNvSpPr>
            <a:spLocks noChangeArrowheads="1"/>
          </p:cNvSpPr>
          <p:nvPr/>
        </p:nvSpPr>
        <p:spPr bwMode="auto">
          <a:xfrm>
            <a:off x="2036887" y="1960141"/>
            <a:ext cx="9072913"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cap="all" dirty="0" smtClean="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rPr>
              <a:t>美好的生活，从心开始！</a:t>
            </a:r>
            <a:endParaRPr lang="zh-CN" altLang="en-US" sz="6600" cap="all" dirty="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5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P spid="15"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bwMode="auto">
          <a:xfrm>
            <a:off x="0" y="0"/>
            <a:ext cx="8071561" cy="459694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solidFill>
            <a:schemeClr val="accent1"/>
          </a:solidFill>
          <a:ln>
            <a:noFill/>
          </a:ln>
        </p:spPr>
        <p:txBody>
          <a:bodyPr vert="horz" wrap="square" lIns="128580" tIns="64290" rIns="128580" bIns="64290" numCol="1" anchor="t" anchorCtr="0" compatLnSpc="1"/>
          <a:lstStyle/>
          <a:p>
            <a:endParaRPr lang="zh-CN" altLang="en-US"/>
          </a:p>
        </p:txBody>
      </p:sp>
      <p:sp>
        <p:nvSpPr>
          <p:cNvPr id="10" name="任意多边形 9"/>
          <p:cNvSpPr/>
          <p:nvPr/>
        </p:nvSpPr>
        <p:spPr bwMode="auto">
          <a:xfrm>
            <a:off x="0" y="0"/>
            <a:ext cx="6303578" cy="7232650"/>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solidFill>
            <a:schemeClr val="accent2"/>
          </a:solidFill>
          <a:ln>
            <a:noFill/>
          </a:ln>
        </p:spPr>
        <p:txBody>
          <a:bodyPr vert="horz" wrap="square" lIns="128580" tIns="64290" rIns="128580" bIns="64290" numCol="1" anchor="t" anchorCtr="0" compatLnSpc="1">
            <a:noAutofit/>
          </a:bodyPr>
          <a:lstStyle/>
          <a:p>
            <a:endParaRPr lang="zh-CN" altLang="en-US"/>
          </a:p>
        </p:txBody>
      </p:sp>
      <p:sp>
        <p:nvSpPr>
          <p:cNvPr id="11" name="MH_Number_1"/>
          <p:cNvSpPr/>
          <p:nvPr>
            <p:custDataLst>
              <p:tags r:id="rId1"/>
            </p:custDataLst>
          </p:nvPr>
        </p:nvSpPr>
        <p:spPr>
          <a:xfrm>
            <a:off x="6573391" y="1672109"/>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7509676" y="1621830"/>
            <a:ext cx="2251181" cy="5537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r>
              <a:rPr lang="zh-CN" altLang="en-US" sz="3600" dirty="0" smtClean="0">
                <a:solidFill>
                  <a:schemeClr val="accent2"/>
                </a:solidFill>
                <a:latin typeface="黑体" panose="02010609060101010101" charset="-122"/>
                <a:ea typeface="黑体" panose="02010609060101010101" charset="-122"/>
                <a:sym typeface="Arial" panose="020B0604020202020204" pitchFamily="34" charset="0"/>
              </a:rPr>
              <a:t>认识健康</a:t>
            </a:r>
            <a:endParaRPr lang="zh-CN" altLang="en-US" sz="3600" dirty="0" smtClean="0">
              <a:solidFill>
                <a:schemeClr val="accent2"/>
              </a:solidFill>
              <a:latin typeface="黑体" panose="02010609060101010101" charset="-122"/>
              <a:ea typeface="黑体" panose="02010609060101010101" charset="-122"/>
              <a:sym typeface="Arial" panose="020B0604020202020204" pitchFamily="34" charset="0"/>
            </a:endParaRPr>
          </a:p>
        </p:txBody>
      </p:sp>
      <p:sp>
        <p:nvSpPr>
          <p:cNvPr id="13" name="MH_Number_2"/>
          <p:cNvSpPr/>
          <p:nvPr>
            <p:custDataLst>
              <p:tags r:id="rId3"/>
            </p:custDataLst>
          </p:nvPr>
        </p:nvSpPr>
        <p:spPr>
          <a:xfrm>
            <a:off x="6530340" y="3168650"/>
            <a:ext cx="421640" cy="398780"/>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7509197" y="2828815"/>
            <a:ext cx="4453443" cy="149669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r>
              <a:rPr lang="zh-CN" altLang="en-US" sz="3600" dirty="0" smtClean="0">
                <a:solidFill>
                  <a:schemeClr val="accent2"/>
                </a:solidFill>
                <a:latin typeface="黑体" panose="02010609060101010101" charset="-122"/>
                <a:ea typeface="黑体" panose="02010609060101010101" charset="-122"/>
                <a:sym typeface="Arial" panose="020B0604020202020204" pitchFamily="34" charset="0"/>
              </a:rPr>
              <a:t>大学生的心理特点和发展需要</a:t>
            </a:r>
            <a:endParaRPr lang="zh-CN" altLang="en-US" sz="253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endPar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6530975" y="4744720"/>
            <a:ext cx="367030" cy="380365"/>
          </a:xfrm>
          <a:prstGeom prst="ellipse">
            <a:avLst/>
          </a:prstGeom>
          <a:solidFill>
            <a:schemeClr val="accent3"/>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7509198" y="4400346"/>
            <a:ext cx="3342925" cy="110744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3600" dirty="0" smtClean="0">
                <a:solidFill>
                  <a:schemeClr val="accent2"/>
                </a:solidFill>
                <a:latin typeface="黑体" panose="02010609060101010101" charset="-122"/>
                <a:ea typeface="黑体" panose="02010609060101010101" charset="-122"/>
                <a:sym typeface="Arial" panose="020B0604020202020204" pitchFamily="34" charset="0"/>
              </a:rPr>
              <a:t>维护大学生的</a:t>
            </a:r>
            <a:endParaRPr lang="zh-CN" altLang="en-US" sz="3600" dirty="0" smtClean="0">
              <a:solidFill>
                <a:schemeClr val="accent2"/>
              </a:solidFill>
              <a:latin typeface="黑体" panose="02010609060101010101" charset="-122"/>
              <a:ea typeface="黑体" panose="02010609060101010101" charset="-122"/>
              <a:sym typeface="Arial" panose="020B0604020202020204" pitchFamily="34" charset="0"/>
            </a:endParaRPr>
          </a:p>
          <a:p>
            <a:pPr lvl="0"/>
            <a:r>
              <a:rPr lang="zh-CN" altLang="en-US" sz="3600" dirty="0" smtClean="0">
                <a:solidFill>
                  <a:schemeClr val="accent2"/>
                </a:solidFill>
                <a:latin typeface="黑体" panose="02010609060101010101" charset="-122"/>
                <a:ea typeface="黑体" panose="02010609060101010101" charset="-122"/>
                <a:sym typeface="Arial" panose="020B0604020202020204" pitchFamily="34" charset="0"/>
              </a:rPr>
              <a:t>心理健康</a:t>
            </a:r>
            <a:endParaRPr lang="zh-CN" altLang="en-US" sz="3600" dirty="0" smtClean="0">
              <a:solidFill>
                <a:schemeClr val="accent2"/>
              </a:solidFill>
              <a:latin typeface="黑体" panose="02010609060101010101" charset="-122"/>
              <a:ea typeface="黑体" panose="02010609060101010101" charset="-122"/>
              <a:sym typeface="Arial" panose="020B0604020202020204" pitchFamily="34" charset="0"/>
            </a:endParaRPr>
          </a:p>
        </p:txBody>
      </p:sp>
      <p:sp>
        <p:nvSpPr>
          <p:cNvPr id="19" name="MH_Others_1"/>
          <p:cNvSpPr txBox="1"/>
          <p:nvPr>
            <p:custDataLst>
              <p:tags r:id="rId7"/>
            </p:custDataLst>
          </p:nvPr>
        </p:nvSpPr>
        <p:spPr>
          <a:xfrm>
            <a:off x="1240497" y="2431950"/>
            <a:ext cx="2626654" cy="1107996"/>
          </a:xfrm>
          <a:prstGeom prst="rect">
            <a:avLst/>
          </a:prstGeom>
          <a:noFill/>
        </p:spPr>
        <p:txBody>
          <a:bodyPr vert="horz" wrap="square" lIns="0" tIns="0" rIns="0" bIns="0" rtlCol="0" anchor="ctr" anchorCtr="0">
            <a:spAutoFit/>
          </a:bodyPr>
          <a:lstStyle/>
          <a:p>
            <a:pPr algn="ctr"/>
            <a:r>
              <a:rPr lang="zh-CN" altLang="en-US" sz="7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7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Others_2"/>
          <p:cNvSpPr txBox="1"/>
          <p:nvPr>
            <p:custDataLst>
              <p:tags r:id="rId8"/>
            </p:custDataLst>
          </p:nvPr>
        </p:nvSpPr>
        <p:spPr>
          <a:xfrm>
            <a:off x="1388815" y="3609695"/>
            <a:ext cx="2330017" cy="492443"/>
          </a:xfrm>
          <a:prstGeom prst="rect">
            <a:avLst/>
          </a:prstGeom>
          <a:noFill/>
        </p:spPr>
        <p:txBody>
          <a:bodyPr vert="horz" wrap="square" lIns="0" tIns="0" rIns="0" bIns="0">
            <a:spAutoFit/>
          </a:bodyPr>
          <a:lstStyle/>
          <a:p>
            <a:pPr algn="ctr">
              <a:defRPr/>
            </a:pPr>
            <a:r>
              <a:rPr lang="en-US" altLang="zh-CN" sz="32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by="(-#ppt_w*2)" calcmode="lin" valueType="num">
                                      <p:cBhvr rctx="PPT">
                                        <p:cTn id="17" dur="500" autoRev="1" fill="hold">
                                          <p:stCondLst>
                                            <p:cond delay="0"/>
                                          </p:stCondLst>
                                        </p:cTn>
                                        <p:tgtEl>
                                          <p:spTgt spid="19"/>
                                        </p:tgtEl>
                                        <p:attrNameLst>
                                          <p:attrName>ppt_w</p:attrName>
                                        </p:attrNameLst>
                                      </p:cBhvr>
                                    </p:anim>
                                    <p:anim by="(#ppt_w*0.50)" calcmode="lin" valueType="num">
                                      <p:cBhvr>
                                        <p:cTn id="18" dur="500" decel="50000" autoRev="1" fill="hold">
                                          <p:stCondLst>
                                            <p:cond delay="0"/>
                                          </p:stCondLst>
                                        </p:cTn>
                                        <p:tgtEl>
                                          <p:spTgt spid="19"/>
                                        </p:tgtEl>
                                        <p:attrNameLst>
                                          <p:attrName>ppt_x</p:attrName>
                                        </p:attrNameLst>
                                      </p:cBhvr>
                                    </p:anim>
                                    <p:anim from="(-#ppt_h/2)" to="(#ppt_y)" calcmode="lin" valueType="num">
                                      <p:cBhvr>
                                        <p:cTn id="19" dur="1000" fill="hold">
                                          <p:stCondLst>
                                            <p:cond delay="0"/>
                                          </p:stCondLst>
                                        </p:cTn>
                                        <p:tgtEl>
                                          <p:spTgt spid="19"/>
                                        </p:tgtEl>
                                        <p:attrNameLst>
                                          <p:attrName>ppt_y</p:attrName>
                                        </p:attrNameLst>
                                      </p:cBhvr>
                                    </p:anim>
                                    <p:animRot by="21600000">
                                      <p:cBhvr>
                                        <p:cTn id="20" dur="1000" fill="hold">
                                          <p:stCondLst>
                                            <p:cond delay="0"/>
                                          </p:stCondLst>
                                        </p:cTn>
                                        <p:tgtEl>
                                          <p:spTgt spid="19"/>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0"/>
                                        </p:tgtEl>
                                        <p:attrNameLst>
                                          <p:attrName>style.visibility</p:attrName>
                                        </p:attrNameLst>
                                      </p:cBhvr>
                                      <p:to>
                                        <p:strVal val="visible"/>
                                      </p:to>
                                    </p:set>
                                    <p:anim by="(-#ppt_w*2)" calcmode="lin" valueType="num">
                                      <p:cBhvr rctx="PPT">
                                        <p:cTn id="23" dur="500" autoRev="1" fill="hold">
                                          <p:stCondLst>
                                            <p:cond delay="0"/>
                                          </p:stCondLst>
                                        </p:cTn>
                                        <p:tgtEl>
                                          <p:spTgt spid="20"/>
                                        </p:tgtEl>
                                        <p:attrNameLst>
                                          <p:attrName>ppt_w</p:attrName>
                                        </p:attrNameLst>
                                      </p:cBhvr>
                                    </p:anim>
                                    <p:anim by="(#ppt_w*0.50)" calcmode="lin" valueType="num">
                                      <p:cBhvr>
                                        <p:cTn id="24" dur="500" decel="50000" autoRev="1" fill="hold">
                                          <p:stCondLst>
                                            <p:cond delay="0"/>
                                          </p:stCondLst>
                                        </p:cTn>
                                        <p:tgtEl>
                                          <p:spTgt spid="20"/>
                                        </p:tgtEl>
                                        <p:attrNameLst>
                                          <p:attrName>ppt_x</p:attrName>
                                        </p:attrNameLst>
                                      </p:cBhvr>
                                    </p:anim>
                                    <p:anim from="(-#ppt_h/2)" to="(#ppt_y)" calcmode="lin" valueType="num">
                                      <p:cBhvr>
                                        <p:cTn id="25" dur="1000" fill="hold">
                                          <p:stCondLst>
                                            <p:cond delay="0"/>
                                          </p:stCondLst>
                                        </p:cTn>
                                        <p:tgtEl>
                                          <p:spTgt spid="20"/>
                                        </p:tgtEl>
                                        <p:attrNameLst>
                                          <p:attrName>ppt_y</p:attrName>
                                        </p:attrNameLst>
                                      </p:cBhvr>
                                    </p:anim>
                                    <p:animRot by="21600000">
                                      <p:cBhvr>
                                        <p:cTn id="26" dur="1000" fill="hold">
                                          <p:stCondLst>
                                            <p:cond delay="0"/>
                                          </p:stCondLst>
                                        </p:cTn>
                                        <p:tgtEl>
                                          <p:spTgt spid="20"/>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down)">
                                      <p:cBhvr>
                                        <p:cTn id="48" dur="500"/>
                                        <p:tgtEl>
                                          <p:spTgt spid="12"/>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down)">
                                      <p:cBhvr>
                                        <p:cTn id="51" dur="500"/>
                                        <p:tgtEl>
                                          <p:spTgt spid="14"/>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down)">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2" grpId="0" bldLvl="0" animBg="1"/>
      <p:bldP spid="13" grpId="0" bldLvl="0" animBg="1"/>
      <p:bldP spid="14" grpId="0" bldLvl="0" animBg="1"/>
      <p:bldP spid="15" grpId="0" bldLvl="0" animBg="1"/>
      <p:bldP spid="16" grpId="0" bldLvl="0" animBg="1"/>
      <p:bldP spid="19"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5335293" y="2992447"/>
            <a:ext cx="5308924" cy="923290"/>
          </a:xfrm>
          <a:prstGeom prst="rect">
            <a:avLst/>
          </a:prstGeom>
          <a:noFill/>
        </p:spPr>
        <p:txBody>
          <a:bodyPr wrap="square" lIns="0" tIns="0" rIns="0" bIns="0" rtlCol="0">
            <a:spAutoFit/>
          </a:bodyPr>
          <a:lstStyle/>
          <a:p>
            <a:r>
              <a:rPr lang="zh-CN" altLang="en-US" sz="6000" b="1" dirty="0" smtClean="0">
                <a:solidFill>
                  <a:schemeClr val="bg1"/>
                </a:solidFill>
                <a:latin typeface="黑体" panose="02010609060101010101" charset="-122"/>
                <a:ea typeface="黑体" panose="02010609060101010101" charset="-122"/>
                <a:sym typeface="Arial" panose="020B0604020202020204" pitchFamily="34" charset="0"/>
              </a:rPr>
              <a:t>认识健康</a:t>
            </a:r>
            <a:endParaRPr lang="zh-CN" altLang="en-US" sz="6000" b="1" dirty="0" smtClean="0">
              <a:solidFill>
                <a:schemeClr val="bg1"/>
              </a:solidFill>
              <a:latin typeface="黑体" panose="02010609060101010101" charset="-122"/>
              <a:ea typeface="黑体" panose="02010609060101010101"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555" y="1343660"/>
            <a:ext cx="11090275" cy="1058545"/>
          </a:xfrm>
        </p:spPr>
        <p:txBody>
          <a:bodyPr>
            <a:noAutofit/>
          </a:bodyPr>
          <a:lstStyle/>
          <a:p>
            <a:r>
              <a:rPr lang="en-US" altLang="zh-CN" sz="3600" b="1" dirty="0" smtClean="0">
                <a:latin typeface="宋体" panose="02010600030101010101" pitchFamily="2" charset="-122"/>
                <a:ea typeface="宋体" panose="02010600030101010101" pitchFamily="2" charset="-122"/>
                <a:cs typeface="宋体" panose="02010600030101010101" pitchFamily="2" charset="-122"/>
              </a:rPr>
              <a:t>【</a:t>
            </a:r>
            <a:r>
              <a:rPr lang="zh-CN" altLang="en-US" sz="3600" b="1" dirty="0">
                <a:latin typeface="宋体" panose="02010600030101010101" pitchFamily="2" charset="-122"/>
                <a:ea typeface="宋体" panose="02010600030101010101" pitchFamily="2" charset="-122"/>
                <a:cs typeface="宋体" panose="02010600030101010101" pitchFamily="2" charset="-122"/>
              </a:rPr>
              <a:t>案例导入</a:t>
            </a:r>
            <a:r>
              <a:rPr lang="en-US" altLang="zh-CN" sz="3600" b="1" dirty="0" smtClean="0">
                <a:latin typeface="宋体" panose="02010600030101010101" pitchFamily="2" charset="-122"/>
                <a:ea typeface="宋体" panose="02010600030101010101" pitchFamily="2" charset="-122"/>
                <a:cs typeface="宋体" panose="02010600030101010101" pitchFamily="2" charset="-122"/>
              </a:rPr>
              <a:t>】</a:t>
            </a:r>
            <a:r>
              <a:rPr lang="zh-CN" altLang="en-US" sz="3600" b="1" dirty="0" smtClean="0">
                <a:latin typeface="宋体" panose="02010600030101010101" pitchFamily="2" charset="-122"/>
                <a:ea typeface="宋体" panose="02010600030101010101" pitchFamily="2" charset="-122"/>
                <a:cs typeface="宋体" panose="02010600030101010101" pitchFamily="2" charset="-122"/>
              </a:rPr>
              <a:t>身体健康和心理健康：二者都不容忽视</a:t>
            </a:r>
            <a:br>
              <a:rPr lang="en-US" altLang="zh-CN" sz="3600" b="1" dirty="0">
                <a:latin typeface="宋体" panose="02010600030101010101" pitchFamily="2" charset="-122"/>
                <a:ea typeface="宋体" panose="02010600030101010101" pitchFamily="2" charset="-122"/>
                <a:cs typeface="宋体" panose="02010600030101010101" pitchFamily="2" charset="-122"/>
              </a:rPr>
            </a:br>
            <a:endParaRPr lang="en-US" altLang="zh-CN" sz="3600" b="1" dirty="0">
              <a:latin typeface="宋体" panose="02010600030101010101" pitchFamily="2" charset="-122"/>
              <a:ea typeface="宋体" panose="02010600030101010101" pitchFamily="2" charset="-122"/>
              <a:cs typeface="宋体" panose="02010600030101010101" pitchFamily="2" charset="-122"/>
            </a:endParaRPr>
          </a:p>
        </p:txBody>
      </p:sp>
      <p:sp>
        <p:nvSpPr>
          <p:cNvPr id="3" name="内容占位符 2"/>
          <p:cNvSpPr>
            <a:spLocks noGrp="1"/>
          </p:cNvSpPr>
          <p:nvPr>
            <p:ph idx="4294967295"/>
          </p:nvPr>
        </p:nvSpPr>
        <p:spPr>
          <a:xfrm>
            <a:off x="-411797" y="2319973"/>
            <a:ext cx="11090275" cy="4589462"/>
          </a:xfrm>
        </p:spPr>
        <p:txBody>
          <a:bodyPr>
            <a:normAutofit/>
          </a:bodyPr>
          <a:lstStyle/>
          <a:p>
            <a:pPr marL="0" indent="0" algn="ctr">
              <a:buNone/>
            </a:pPr>
            <a:r>
              <a:rPr sz="3600" b="1" dirty="0" smtClean="0">
                <a:latin typeface="宋体" panose="02010600030101010101" pitchFamily="2" charset="-122"/>
                <a:ea typeface="宋体" panose="02010600030101010101" pitchFamily="2" charset="-122"/>
                <a:cs typeface="宋体" panose="02010600030101010101" pitchFamily="2" charset="-122"/>
              </a:rPr>
              <a:t>著名的心理学家弗洛依德</a:t>
            </a:r>
            <a:r>
              <a:rPr lang="zh-CN" sz="3600" b="1" dirty="0" smtClean="0">
                <a:latin typeface="宋体" panose="02010600030101010101" pitchFamily="2" charset="-122"/>
                <a:ea typeface="宋体" panose="02010600030101010101" pitchFamily="2" charset="-122"/>
                <a:cs typeface="宋体" panose="02010600030101010101" pitchFamily="2" charset="-122"/>
              </a:rPr>
              <a:t>的</a:t>
            </a:r>
            <a:r>
              <a:rPr lang="en-US" altLang="zh-CN" sz="3600" b="1" dirty="0" smtClean="0">
                <a:latin typeface="宋体" panose="02010600030101010101" pitchFamily="2" charset="-122"/>
                <a:ea typeface="宋体" panose="02010600030101010101" pitchFamily="2" charset="-122"/>
                <a:cs typeface="宋体" panose="02010600030101010101" pitchFamily="2" charset="-122"/>
              </a:rPr>
              <a:t>“</a:t>
            </a:r>
            <a:r>
              <a:rPr lang="zh-CN" altLang="en-US" sz="3600" b="1" dirty="0" smtClean="0">
                <a:latin typeface="宋体" panose="02010600030101010101" pitchFamily="2" charset="-122"/>
                <a:ea typeface="宋体" panose="02010600030101010101" pitchFamily="2" charset="-122"/>
                <a:cs typeface="宋体" panose="02010600030101010101" pitchFamily="2" charset="-122"/>
              </a:rPr>
              <a:t>安娜小姐</a:t>
            </a:r>
            <a:r>
              <a:rPr lang="en-US" altLang="zh-CN" sz="3600" b="1" dirty="0" smtClean="0">
                <a:latin typeface="宋体" panose="02010600030101010101" pitchFamily="2" charset="-122"/>
                <a:ea typeface="宋体" panose="02010600030101010101" pitchFamily="2" charset="-122"/>
                <a:cs typeface="宋体" panose="02010600030101010101" pitchFamily="2" charset="-122"/>
              </a:rPr>
              <a:t>”</a:t>
            </a:r>
            <a:endParaRPr lang="en-US" altLang="zh-CN" sz="3600" b="1" dirty="0" smtClean="0">
              <a:latin typeface="宋体" panose="02010600030101010101" pitchFamily="2" charset="-122"/>
              <a:ea typeface="宋体" panose="02010600030101010101" pitchFamily="2" charset="-122"/>
              <a:cs typeface="宋体" panose="02010600030101010101" pitchFamily="2" charset="-122"/>
            </a:endParaRPr>
          </a:p>
        </p:txBody>
      </p:sp>
      <p:pic>
        <p:nvPicPr>
          <p:cNvPr id="4" name="图片 3"/>
          <p:cNvPicPr>
            <a:picLocks noChangeAspect="1"/>
          </p:cNvPicPr>
          <p:nvPr/>
        </p:nvPicPr>
        <p:blipFill>
          <a:blip r:embed="rId1"/>
          <a:stretch>
            <a:fillRect/>
          </a:stretch>
        </p:blipFill>
        <p:spPr>
          <a:xfrm>
            <a:off x="9525635" y="2753360"/>
            <a:ext cx="3175000" cy="42799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52488" y="591503"/>
            <a:ext cx="11090275" cy="1397000"/>
          </a:xfrm>
        </p:spPr>
        <p:txBody>
          <a:bodyPr/>
          <a:lstStyle/>
          <a:p>
            <a:r>
              <a:rPr lang="zh-CN" altLang="en-US" b="1" dirty="0" smtClean="0"/>
              <a:t>思考</a:t>
            </a:r>
            <a:endParaRPr lang="zh-CN" altLang="en-US" b="1" dirty="0"/>
          </a:p>
        </p:txBody>
      </p:sp>
      <p:sp>
        <p:nvSpPr>
          <p:cNvPr id="3" name="内容占位符 2"/>
          <p:cNvSpPr>
            <a:spLocks noGrp="1"/>
          </p:cNvSpPr>
          <p:nvPr>
            <p:ph idx="1"/>
          </p:nvPr>
        </p:nvSpPr>
        <p:spPr>
          <a:xfrm>
            <a:off x="4269105" y="2477770"/>
            <a:ext cx="7128510" cy="4037330"/>
          </a:xfrm>
        </p:spPr>
        <p:txBody>
          <a:bodyPr/>
          <a:lstStyle/>
          <a:p>
            <a:r>
              <a:rPr lang="zh-CN" altLang="en-US" sz="3200" b="1" dirty="0" smtClean="0">
                <a:latin typeface="宋体" panose="02010600030101010101" pitchFamily="2" charset="-122"/>
                <a:ea typeface="宋体" panose="02010600030101010101" pitchFamily="2" charset="-122"/>
              </a:rPr>
              <a:t>大学生该如何加强对心理健康的重视？</a:t>
            </a:r>
            <a:endParaRPr lang="zh-CN" altLang="en-US" sz="3200" b="1" dirty="0" smtClean="0">
              <a:latin typeface="宋体" panose="02010600030101010101" pitchFamily="2" charset="-122"/>
              <a:ea typeface="宋体" panose="02010600030101010101" pitchFamily="2" charset="-122"/>
            </a:endParaRPr>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一</a:t>
            </a:r>
            <a:r>
              <a:rPr lang="zh-CN" altLang="en-US" b="1" dirty="0" smtClean="0"/>
              <a:t>、健康的内涵</a:t>
            </a:r>
            <a:endParaRPr lang="zh-CN" altLang="en-US" b="1" dirty="0"/>
          </a:p>
        </p:txBody>
      </p:sp>
      <p:sp>
        <p:nvSpPr>
          <p:cNvPr id="3" name="内容占位符 2"/>
          <p:cNvSpPr>
            <a:spLocks noGrp="1"/>
          </p:cNvSpPr>
          <p:nvPr>
            <p:ph idx="1"/>
          </p:nvPr>
        </p:nvSpPr>
        <p:spPr>
          <a:xfrm>
            <a:off x="679133" y="1617663"/>
            <a:ext cx="11090275" cy="4589462"/>
          </a:xfrm>
        </p:spPr>
        <p:txBody>
          <a:bodyPr>
            <a:normAutofit/>
          </a:bodyPr>
          <a:lstStyle/>
          <a:p>
            <a:pPr>
              <a:lnSpc>
                <a:spcPct val="150000"/>
              </a:lnSpc>
            </a:pPr>
            <a:r>
              <a:rPr dirty="0" smtClean="0"/>
              <a:t>《辞海》中“健康”的概念</a:t>
            </a:r>
            <a:r>
              <a:rPr lang="zh-CN" dirty="0" smtClean="0"/>
              <a:t>：</a:t>
            </a:r>
            <a:r>
              <a:rPr dirty="0" smtClean="0"/>
              <a:t>人体各器官系统发育良好、功能正常、体质健壮、精力充沛并具有良好劳动效能状态。</a:t>
            </a:r>
            <a:endParaRPr dirty="0" smtClean="0"/>
          </a:p>
          <a:p>
            <a:pPr>
              <a:lnSpc>
                <a:spcPct val="150000"/>
              </a:lnSpc>
            </a:pPr>
            <a:r>
              <a:rPr lang="en-US" dirty="0" smtClean="0"/>
              <a:t>1987</a:t>
            </a:r>
            <a:r>
              <a:rPr lang="zh-CN" altLang="en-US" dirty="0" smtClean="0"/>
              <a:t>年，健康的概念涉及心理因素：“健康是使个体能长时期地适应环境的身体、情绪、精神及社交方面的能力”。</a:t>
            </a:r>
            <a:endParaRPr lang="zh-CN" altLang="en-US" dirty="0" smtClean="0"/>
          </a:p>
          <a:p>
            <a:pPr>
              <a:lnSpc>
                <a:spcPct val="150000"/>
              </a:lnSpc>
            </a:pPr>
            <a:r>
              <a:rPr lang="zh-CN" altLang="en-US" dirty="0" smtClean="0"/>
              <a:t>现代人类的健康是一个</a:t>
            </a:r>
            <a:r>
              <a:rPr lang="zh-CN" altLang="en-US" dirty="0" smtClean="0">
                <a:solidFill>
                  <a:srgbClr val="FF0000"/>
                </a:solidFill>
              </a:rPr>
              <a:t>四维概念</a:t>
            </a:r>
            <a:r>
              <a:rPr lang="zh-CN" altLang="en-US" dirty="0" smtClean="0"/>
              <a:t>，是生理、心理、社会适应与道德健康的结合。</a:t>
            </a:r>
            <a:endParaRPr lang="zh-CN" altLang="en-US" dirty="0"/>
          </a:p>
        </p:txBody>
      </p:sp>
    </p:spTree>
  </p:cSld>
  <p:clrMapOvr>
    <a:masterClrMapping/>
  </p:clrMapOvr>
</p:sld>
</file>

<file path=ppt/tags/tag1.xml><?xml version="1.0" encoding="utf-8"?>
<p:tagLst xmlns:p="http://schemas.openxmlformats.org/presentationml/2006/main">
  <p:tag name="MH" val="20160830110146"/>
  <p:tag name="MH_LIBRARY" val="CONTENTS"/>
  <p:tag name="MH_TYPE" val="NUMBER"/>
  <p:tag name="ID" val="553512"/>
  <p:tag name="MH_ORDER" val="1"/>
</p:tagLst>
</file>

<file path=ppt/tags/tag10.xml><?xml version="1.0" encoding="utf-8"?>
<p:tagLst xmlns:p="http://schemas.openxmlformats.org/presentationml/2006/main">
  <p:tag name="KSO_WM_SLIDE_MODEL_TYPE" val="dynamicNum"/>
</p:tagLst>
</file>

<file path=ppt/tags/tag11.xml><?xml version="1.0" encoding="utf-8"?>
<p:tagLst xmlns:p="http://schemas.openxmlformats.org/presentationml/2006/main">
  <p:tag name="ISPRING_ULTRA_SCORM_COURSE_ID" val="5D9740C9-1BD9-4DA8-8D84-9F0C1FBDEE7A"/>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91.pptx"/>
  <p:tag name="commondata" val="eyJoZGlkIjoiOTg3ZGYwZjc1MzhmOTI3YWQ0YzNhNWYwMDBmN2QzZjEifQ=="/>
</p:tagLst>
</file>

<file path=ppt/tags/tag2.xml><?xml version="1.0" encoding="utf-8"?>
<p:tagLst xmlns:p="http://schemas.openxmlformats.org/presentationml/2006/main">
  <p:tag name="MH" val="20160830110146"/>
  <p:tag name="MH_LIBRARY" val="CONTENTS"/>
  <p:tag name="MH_TYPE" val="ENTRY"/>
  <p:tag name="ID" val="553512"/>
  <p:tag name="MH_ORDER" val="1"/>
</p:tagLst>
</file>

<file path=ppt/tags/tag3.xml><?xml version="1.0" encoding="utf-8"?>
<p:tagLst xmlns:p="http://schemas.openxmlformats.org/presentationml/2006/main">
  <p:tag name="MH" val="20160830110146"/>
  <p:tag name="MH_LIBRARY" val="CONTENTS"/>
  <p:tag name="MH_TYPE" val="NUMBER"/>
  <p:tag name="ID" val="553512"/>
  <p:tag name="MH_ORDER" val="2"/>
</p:tagLst>
</file>

<file path=ppt/tags/tag4.xml><?xml version="1.0" encoding="utf-8"?>
<p:tagLst xmlns:p="http://schemas.openxmlformats.org/presentationml/2006/main">
  <p:tag name="MH" val="20160830110146"/>
  <p:tag name="MH_LIBRARY" val="CONTENTS"/>
  <p:tag name="MH_TYPE" val="ENTRY"/>
  <p:tag name="ID" val="553512"/>
  <p:tag name="MH_ORDER" val="2"/>
</p:tagLst>
</file>

<file path=ppt/tags/tag5.xml><?xml version="1.0" encoding="utf-8"?>
<p:tagLst xmlns:p="http://schemas.openxmlformats.org/presentationml/2006/main">
  <p:tag name="MH" val="20160830110146"/>
  <p:tag name="MH_LIBRARY" val="CONTENTS"/>
  <p:tag name="MH_TYPE" val="NUMBER"/>
  <p:tag name="ID" val="553512"/>
  <p:tag name="MH_ORDER" val="3"/>
</p:tagLst>
</file>

<file path=ppt/tags/tag6.xml><?xml version="1.0" encoding="utf-8"?>
<p:tagLst xmlns:p="http://schemas.openxmlformats.org/presentationml/2006/main">
  <p:tag name="MH" val="20160830110146"/>
  <p:tag name="MH_LIBRARY" val="CONTENTS"/>
  <p:tag name="MH_TYPE" val="ENTRY"/>
  <p:tag name="ID" val="553512"/>
  <p:tag name="MH_ORDER" val="3"/>
</p:tagLst>
</file>

<file path=ppt/tags/tag7.xml><?xml version="1.0" encoding="utf-8"?>
<p:tagLst xmlns:p="http://schemas.openxmlformats.org/presentationml/2006/main">
  <p:tag name="MH" val="20160830110146"/>
  <p:tag name="MH_LIBRARY" val="CONTENTS"/>
  <p:tag name="MH_TYPE" val="OTHERS"/>
  <p:tag name="ID" val="553512"/>
</p:tagLst>
</file>

<file path=ppt/tags/tag8.xml><?xml version="1.0" encoding="utf-8"?>
<p:tagLst xmlns:p="http://schemas.openxmlformats.org/presentationml/2006/main">
  <p:tag name="MH" val="20160830110146"/>
  <p:tag name="MH_LIBRARY" val="CONTENTS"/>
  <p:tag name="MH_TYPE" val="OTHERS"/>
  <p:tag name="ID" val="553512"/>
</p:tagLst>
</file>

<file path=ppt/tags/tag9.xml><?xml version="1.0" encoding="utf-8"?>
<p:tagLst xmlns:p="http://schemas.openxmlformats.org/presentationml/2006/main">
  <p:tag name="KSO_WM_SLIDE_MODEL_TYPE" val="dynamicNum"/>
</p:tagLst>
</file>

<file path=ppt/theme/theme1.xml><?xml version="1.0" encoding="utf-8"?>
<a:theme xmlns:a="http://schemas.openxmlformats.org/drawingml/2006/main" name="第一PPT，www.1ppt.com">
  <a:themeElements>
    <a:clrScheme name="自定义 295">
      <a:dk1>
        <a:sysClr val="windowText" lastClr="000000"/>
      </a:dk1>
      <a:lt1>
        <a:sysClr val="window" lastClr="FFFFFF"/>
      </a:lt1>
      <a:dk2>
        <a:srgbClr val="44546A"/>
      </a:dk2>
      <a:lt2>
        <a:srgbClr val="E7E6E6"/>
      </a:lt2>
      <a:accent1>
        <a:srgbClr val="E89E00"/>
      </a:accent1>
      <a:accent2>
        <a:srgbClr val="157DA8"/>
      </a:accent2>
      <a:accent3>
        <a:srgbClr val="E89E00"/>
      </a:accent3>
      <a:accent4>
        <a:srgbClr val="157DA8"/>
      </a:accent4>
      <a:accent5>
        <a:srgbClr val="E89E00"/>
      </a:accent5>
      <a:accent6>
        <a:srgbClr val="157DA8"/>
      </a:accent6>
      <a:hlink>
        <a:srgbClr val="E89E00"/>
      </a:hlink>
      <a:folHlink>
        <a:srgbClr val="157DA8"/>
      </a:folHlink>
    </a:clrScheme>
    <a:fontScheme name="奥斯汀">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4406</Words>
  <Application>WPS 演示</Application>
  <PresentationFormat>自定义</PresentationFormat>
  <Paragraphs>306</Paragraphs>
  <Slides>48</Slides>
  <Notes>10</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48</vt:i4>
      </vt:variant>
    </vt:vector>
  </HeadingPairs>
  <TitlesOfParts>
    <vt:vector size="65" baseType="lpstr">
      <vt:lpstr>Arial</vt:lpstr>
      <vt:lpstr>宋体</vt:lpstr>
      <vt:lpstr>Wingdings</vt:lpstr>
      <vt:lpstr>Calibri</vt:lpstr>
      <vt:lpstr>华文中宋</vt:lpstr>
      <vt:lpstr>Calibri</vt:lpstr>
      <vt:lpstr>微软雅黑</vt:lpstr>
      <vt:lpstr>华文琥珀</vt:lpstr>
      <vt:lpstr>仿宋</vt:lpstr>
      <vt:lpstr>Times New Roman</vt:lpstr>
      <vt:lpstr>黑体</vt:lpstr>
      <vt:lpstr>Century Gothic</vt:lpstr>
      <vt:lpstr>Arial Unicode MS</vt:lpstr>
      <vt:lpstr>Wingdings</vt:lpstr>
      <vt:lpstr>方正正中黑简体</vt:lpstr>
      <vt:lpstr>幼圆</vt:lpstr>
      <vt:lpstr>第一PPT，www.1ppt.com</vt:lpstr>
      <vt:lpstr>PowerPoint 演示文稿</vt:lpstr>
      <vt:lpstr>【习近平语录】</vt:lpstr>
      <vt:lpstr>【心语心言】</vt:lpstr>
      <vt:lpstr>PowerPoint 演示文稿</vt:lpstr>
      <vt:lpstr>PowerPoint 演示文稿</vt:lpstr>
      <vt:lpstr>PowerPoint 演示文稿</vt:lpstr>
      <vt:lpstr>【案例导入】身体健康和心理健康：二者都不容忽视 </vt:lpstr>
      <vt:lpstr>思考</vt:lpstr>
      <vt:lpstr>一、健康的内涵</vt:lpstr>
      <vt:lpstr>PowerPoint 演示文稿</vt:lpstr>
      <vt:lpstr>PowerPoint 演示文稿</vt:lpstr>
      <vt:lpstr>二、心理健康</vt:lpstr>
      <vt:lpstr>心理健康者的十大特点</vt:lpstr>
      <vt:lpstr>讨论</vt:lpstr>
      <vt:lpstr>三、心理健康的标准</vt:lpstr>
      <vt:lpstr>PowerPoint 演示文稿</vt:lpstr>
      <vt:lpstr>PowerPoint 演示文稿</vt:lpstr>
      <vt:lpstr>PowerPoint 演示文稿</vt:lpstr>
      <vt:lpstr>四、心理健康的影响因素</vt:lpstr>
      <vt:lpstr>PowerPoint 演示文稿</vt:lpstr>
      <vt:lpstr>【案例导入】</vt:lpstr>
      <vt:lpstr>思考</vt:lpstr>
      <vt:lpstr>一、新时代大学生的心理特点</vt:lpstr>
      <vt:lpstr>二、 大学生的心理发展需要</vt:lpstr>
      <vt:lpstr>PowerPoint 演示文稿</vt:lpstr>
      <vt:lpstr>【案例导入】中国大学生心理健康报告</vt:lpstr>
      <vt:lpstr>思考</vt:lpstr>
      <vt:lpstr>一、大学生心理健康的重要性</vt:lpstr>
      <vt:lpstr>二、大学生常见心理问题</vt:lpstr>
      <vt:lpstr>二、大学生常见心理问题</vt:lpstr>
      <vt:lpstr>二、大学生常见心理问题</vt:lpstr>
      <vt:lpstr>二、大学生常见心理问题</vt:lpstr>
      <vt:lpstr>二、大学生常见心理问题</vt:lpstr>
      <vt:lpstr>二、大学生常见心理问题</vt:lpstr>
      <vt:lpstr>二、大学生常见心理问题</vt:lpstr>
      <vt:lpstr>三、大学生心理健康的自我维护</vt:lpstr>
      <vt:lpstr>三、大学生心理健康的自我维护</vt:lpstr>
      <vt:lpstr>三、大学生心理健康的自我维护</vt:lpstr>
      <vt:lpstr>四、大学生心理健康教育的内容与形式</vt:lpstr>
      <vt:lpstr>    【心理加油站】“5.25”心理健康日</vt:lpstr>
      <vt:lpstr>PowerPoint 演示文稿</vt:lpstr>
      <vt:lpstr>当我真正开始爱自己</vt:lpstr>
      <vt:lpstr>当我真正开始爱自己</vt:lpstr>
      <vt:lpstr>当我真正开始爱自己</vt:lpstr>
      <vt:lpstr>PowerPoint 演示文稿</vt:lpstr>
      <vt:lpstr>PowerPoint 演示文稿</vt:lpstr>
      <vt:lpstr>【好书推荐】</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公开课</dc:title>
  <dc:creator/>
  <cp:keywords>www.1ppt.com</cp:keywords>
  <cp:lastModifiedBy>psy_娜娜</cp:lastModifiedBy>
  <cp:revision>63</cp:revision>
  <dcterms:created xsi:type="dcterms:W3CDTF">2016-10-17T14:00:00Z</dcterms:created>
  <dcterms:modified xsi:type="dcterms:W3CDTF">2025-07-11T07:07:57Z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524EE106B7084FE48F23552EF171FFE2_12</vt:lpwstr>
  </property>
</Properties>
</file>