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commentAuthors.xml" ContentType="application/vnd.openxmlformats-officedocument.presentationml.commentAuthor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17.fntdata" ContentType="application/x-fontdata"/>
  <Override PartName="/ppt/fonts/font18.fntdata" ContentType="application/x-fontdata"/>
  <Override PartName="/ppt/fonts/font19.fntdata" ContentType="application/x-fontdata"/>
  <Override PartName="/ppt/fonts/font2.fntdata" ContentType="application/x-fontdata"/>
  <Override PartName="/ppt/fonts/font20.fntdata" ContentType="application/x-fontdata"/>
  <Override PartName="/ppt/fonts/font21.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p:sldMasterIdLst>
    <p:sldMasterId id="2147483648" r:id="rId1"/>
    <p:sldMasterId id="2147483653" r:id="rId3"/>
  </p:sldMasterIdLst>
  <p:notesMasterIdLst>
    <p:notesMasterId r:id="rId5"/>
  </p:notesMasterIdLst>
  <p:handoutMasterIdLst>
    <p:handoutMasterId r:id="rId73"/>
  </p:handoutMasterIdLst>
  <p:sldIdLst>
    <p:sldId id="3195" r:id="rId4"/>
    <p:sldId id="3520" r:id="rId6"/>
    <p:sldId id="3411" r:id="rId7"/>
    <p:sldId id="3150" r:id="rId8"/>
    <p:sldId id="3209" r:id="rId9"/>
    <p:sldId id="3208" r:id="rId10"/>
    <p:sldId id="3592" r:id="rId11"/>
    <p:sldId id="3229" r:id="rId12"/>
    <p:sldId id="3593" r:id="rId13"/>
    <p:sldId id="3594" r:id="rId14"/>
    <p:sldId id="3595" r:id="rId15"/>
    <p:sldId id="3596" r:id="rId16"/>
    <p:sldId id="3414" r:id="rId17"/>
    <p:sldId id="3597" r:id="rId18"/>
    <p:sldId id="3273" r:id="rId19"/>
    <p:sldId id="3416" r:id="rId20"/>
    <p:sldId id="3417" r:id="rId21"/>
    <p:sldId id="3418" r:id="rId22"/>
    <p:sldId id="3419" r:id="rId23"/>
    <p:sldId id="3420" r:id="rId24"/>
    <p:sldId id="3598" r:id="rId25"/>
    <p:sldId id="3600" r:id="rId26"/>
    <p:sldId id="3601" r:id="rId27"/>
    <p:sldId id="3603" r:id="rId28"/>
    <p:sldId id="3426" r:id="rId29"/>
    <p:sldId id="3605" r:id="rId30"/>
    <p:sldId id="3604" r:id="rId31"/>
    <p:sldId id="3464" r:id="rId32"/>
    <p:sldId id="3210" r:id="rId33"/>
    <p:sldId id="3606" r:id="rId34"/>
    <p:sldId id="3666" r:id="rId35"/>
    <p:sldId id="3241" r:id="rId36"/>
    <p:sldId id="3299" r:id="rId37"/>
    <p:sldId id="3507" r:id="rId38"/>
    <p:sldId id="3508" r:id="rId39"/>
    <p:sldId id="3607" r:id="rId40"/>
    <p:sldId id="3608" r:id="rId41"/>
    <p:sldId id="3609" r:id="rId42"/>
    <p:sldId id="3610" r:id="rId43"/>
    <p:sldId id="3611" r:id="rId44"/>
    <p:sldId id="3612" r:id="rId45"/>
    <p:sldId id="3613" r:id="rId46"/>
    <p:sldId id="3616" r:id="rId47"/>
    <p:sldId id="3617" r:id="rId48"/>
    <p:sldId id="3618" r:id="rId49"/>
    <p:sldId id="3619" r:id="rId50"/>
    <p:sldId id="3471" r:id="rId51"/>
    <p:sldId id="3620" r:id="rId52"/>
    <p:sldId id="3621" r:id="rId53"/>
    <p:sldId id="3622" r:id="rId54"/>
    <p:sldId id="3623" r:id="rId55"/>
    <p:sldId id="3478" r:id="rId56"/>
    <p:sldId id="3624" r:id="rId57"/>
    <p:sldId id="3641" r:id="rId58"/>
    <p:sldId id="3626" r:id="rId59"/>
    <p:sldId id="3211" r:id="rId60"/>
    <p:sldId id="3627" r:id="rId61"/>
    <p:sldId id="3313" r:id="rId62"/>
    <p:sldId id="3628" r:id="rId63"/>
    <p:sldId id="3629" r:id="rId64"/>
    <p:sldId id="3518" r:id="rId65"/>
    <p:sldId id="3630" r:id="rId66"/>
    <p:sldId id="3330" r:id="rId67"/>
    <p:sldId id="3288" r:id="rId68"/>
    <p:sldId id="3289" r:id="rId69"/>
    <p:sldId id="3320" r:id="rId70"/>
    <p:sldId id="3407" r:id="rId71"/>
    <p:sldId id="3201" r:id="rId72"/>
  </p:sldIdLst>
  <p:sldSz cx="12858750" cy="7232650"/>
  <p:notesSz cx="6858000" cy="9144000"/>
  <p:embeddedFontLst>
    <p:embeddedFont>
      <p:font typeface="Calibri" panose="020F0502020204030204" pitchFamily="34" charset="0"/>
      <p:regular r:id="rId78"/>
      <p:bold r:id="rId79"/>
      <p:italic r:id="rId80"/>
      <p:boldItalic r:id="rId81"/>
    </p:embeddedFont>
    <p:embeddedFont>
      <p:font typeface="华文中宋" panose="02010600040101010101" pitchFamily="2" charset="-122"/>
      <p:regular r:id="rId82"/>
    </p:embeddedFont>
    <p:embeddedFont>
      <p:font typeface="Calibri" panose="020F0502020204030204"/>
      <p:regular r:id="rId83"/>
      <p:bold r:id="rId84"/>
      <p:italic r:id="rId85"/>
      <p:boldItalic r:id="rId86"/>
    </p:embeddedFont>
    <p:embeddedFont>
      <p:font typeface="微软雅黑" panose="020B0503020204020204" pitchFamily="34" charset="-122"/>
      <p:regular r:id="rId87"/>
    </p:embeddedFont>
    <p:embeddedFont>
      <p:font typeface="华文琥珀" panose="02010800040101010101" pitchFamily="2" charset="-122"/>
      <p:regular r:id="rId88"/>
    </p:embeddedFont>
    <p:embeddedFont>
      <p:font typeface="Segoe UI" panose="020B0502040204020203" pitchFamily="34" charset="0"/>
      <p:regular r:id="rId89"/>
      <p:bold r:id="rId90"/>
      <p:italic r:id="rId91"/>
      <p:boldItalic r:id="rId92"/>
    </p:embeddedFont>
    <p:embeddedFont>
      <p:font typeface="Century Gothic" panose="020B0502020202020204" charset="0"/>
      <p:regular r:id="rId93"/>
      <p:bold r:id="rId94"/>
      <p:italic r:id="rId95"/>
      <p:boldItalic r:id="rId96"/>
    </p:embeddedFont>
    <p:embeddedFont>
      <p:font typeface="幼圆" panose="02010509060101010101" charset="-122"/>
      <p:regular r:id="rId97"/>
    </p:embeddedFont>
    <p:embeddedFont>
      <p:font typeface="等线" panose="02010600030101010101" charset="-122"/>
      <p:regular r:id="rId98"/>
    </p:embeddedFont>
  </p:embeddedFontLst>
  <p:custDataLst>
    <p:tags r:id="rId99"/>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73" userDrawn="1">
          <p15:clr>
            <a:srgbClr val="A4A3A4"/>
          </p15:clr>
        </p15:guide>
        <p15:guide id="2" orient="horz" pos="4151" userDrawn="1">
          <p15:clr>
            <a:srgbClr val="A4A3A4"/>
          </p15:clr>
        </p15:guide>
        <p15:guide id="3" pos="4050" userDrawn="1">
          <p15:clr>
            <a:srgbClr val="A4A3A4"/>
          </p15:clr>
        </p15:guide>
        <p15:guide id="4" pos="557" userDrawn="1">
          <p15:clr>
            <a:srgbClr val="A4A3A4"/>
          </p15:clr>
        </p15:guide>
        <p15:guide id="5" pos="7543" userDrawn="1">
          <p15:clr>
            <a:srgbClr val="A4A3A4"/>
          </p15:clr>
        </p15:guide>
        <p15:guide id="6" pos="376" userDrawn="1">
          <p15:clr>
            <a:srgbClr val="A4A3A4"/>
          </p15:clr>
        </p15:guide>
        <p15:guide id="7" pos="135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5" name="作者" initials="A" lastIdx="0" clrIdx="24"/>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6C8D2"/>
    <a:srgbClr val="CB10D7"/>
    <a:srgbClr val="FEA600"/>
    <a:srgbClr val="FEA702"/>
    <a:srgbClr val="259FE5"/>
    <a:srgbClr val="72B027"/>
    <a:srgbClr val="A6A6A6"/>
    <a:srgbClr val="F84E4B"/>
    <a:srgbClr val="1CB7F1"/>
    <a:srgbClr val="0170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3694" autoAdjust="0"/>
    <p:restoredTop sz="92986" autoAdjust="0"/>
  </p:normalViewPr>
  <p:slideViewPr>
    <p:cSldViewPr showGuides="1">
      <p:cViewPr varScale="1">
        <p:scale>
          <a:sx n="67" d="100"/>
          <a:sy n="67" d="100"/>
        </p:scale>
        <p:origin x="-774" y="-96"/>
      </p:cViewPr>
      <p:guideLst>
        <p:guide orient="horz" pos="373"/>
        <p:guide orient="horz" pos="4151"/>
        <p:guide pos="4050"/>
        <p:guide pos="557"/>
        <p:guide pos="7543"/>
        <p:guide pos="376"/>
        <p:guide pos="135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132" d="100"/>
        <a:sy n="132" d="100"/>
      </p:scale>
      <p:origin x="0" y="0"/>
    </p:cViewPr>
  </p:sorterViewPr>
  <p:notesViewPr>
    <p:cSldViewPr showGuides="1">
      <p:cViewPr varScale="1">
        <p:scale>
          <a:sx n="54" d="100"/>
          <a:sy n="54" d="100"/>
        </p:scale>
        <p:origin x="-2916" y="-84"/>
      </p:cViewPr>
      <p:guideLst>
        <p:guide orient="horz" pos="2838"/>
        <p:guide pos="2160"/>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tags" Target="tags/tag174.xml"/><Relationship Id="rId98" Type="http://schemas.openxmlformats.org/officeDocument/2006/relationships/font" Target="fonts/font21.fntdata"/><Relationship Id="rId97" Type="http://schemas.openxmlformats.org/officeDocument/2006/relationships/font" Target="fonts/font20.fntdata"/><Relationship Id="rId96" Type="http://schemas.openxmlformats.org/officeDocument/2006/relationships/font" Target="fonts/font19.fntdata"/><Relationship Id="rId95" Type="http://schemas.openxmlformats.org/officeDocument/2006/relationships/font" Target="fonts/font18.fntdata"/><Relationship Id="rId94" Type="http://schemas.openxmlformats.org/officeDocument/2006/relationships/font" Target="fonts/font17.fntdata"/><Relationship Id="rId93" Type="http://schemas.openxmlformats.org/officeDocument/2006/relationships/font" Target="fonts/font16.fntdata"/><Relationship Id="rId92" Type="http://schemas.openxmlformats.org/officeDocument/2006/relationships/font" Target="fonts/font15.fntdata"/><Relationship Id="rId91" Type="http://schemas.openxmlformats.org/officeDocument/2006/relationships/font" Target="fonts/font14.fntdata"/><Relationship Id="rId90" Type="http://schemas.openxmlformats.org/officeDocument/2006/relationships/font" Target="fonts/font13.fntdata"/><Relationship Id="rId9" Type="http://schemas.openxmlformats.org/officeDocument/2006/relationships/slide" Target="slides/slide5.xml"/><Relationship Id="rId89" Type="http://schemas.openxmlformats.org/officeDocument/2006/relationships/font" Target="fonts/font12.fntdata"/><Relationship Id="rId88" Type="http://schemas.openxmlformats.org/officeDocument/2006/relationships/font" Target="fonts/font11.fntdata"/><Relationship Id="rId87" Type="http://schemas.openxmlformats.org/officeDocument/2006/relationships/font" Target="fonts/font10.fntdata"/><Relationship Id="rId86" Type="http://schemas.openxmlformats.org/officeDocument/2006/relationships/font" Target="fonts/font9.fntdata"/><Relationship Id="rId85" Type="http://schemas.openxmlformats.org/officeDocument/2006/relationships/font" Target="fonts/font8.fntdata"/><Relationship Id="rId84" Type="http://schemas.openxmlformats.org/officeDocument/2006/relationships/font" Target="fonts/font7.fntdata"/><Relationship Id="rId83" Type="http://schemas.openxmlformats.org/officeDocument/2006/relationships/font" Target="fonts/font6.fntdata"/><Relationship Id="rId82" Type="http://schemas.openxmlformats.org/officeDocument/2006/relationships/font" Target="fonts/font5.fntdata"/><Relationship Id="rId81" Type="http://schemas.openxmlformats.org/officeDocument/2006/relationships/font" Target="fonts/font4.fntdata"/><Relationship Id="rId80" Type="http://schemas.openxmlformats.org/officeDocument/2006/relationships/font" Target="fonts/font3.fntdata"/><Relationship Id="rId8" Type="http://schemas.openxmlformats.org/officeDocument/2006/relationships/slide" Target="slides/slide4.xml"/><Relationship Id="rId79" Type="http://schemas.openxmlformats.org/officeDocument/2006/relationships/font" Target="fonts/font2.fntdata"/><Relationship Id="rId78" Type="http://schemas.openxmlformats.org/officeDocument/2006/relationships/font" Target="fonts/font1.fntdata"/><Relationship Id="rId77" Type="http://schemas.openxmlformats.org/officeDocument/2006/relationships/commentAuthors" Target="commentAuthors.xml"/><Relationship Id="rId76" Type="http://schemas.openxmlformats.org/officeDocument/2006/relationships/tableStyles" Target="tableStyles.xml"/><Relationship Id="rId75" Type="http://schemas.openxmlformats.org/officeDocument/2006/relationships/viewProps" Target="viewProps.xml"/><Relationship Id="rId74" Type="http://schemas.openxmlformats.org/officeDocument/2006/relationships/presProps" Target="presProps.xml"/><Relationship Id="rId73" Type="http://schemas.openxmlformats.org/officeDocument/2006/relationships/handoutMaster" Target="handoutMasters/handoutMaster1.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defTabSz="914400">
              <a:defRPr lang="zh-CN" sz="1400" b="1" i="0" u="none" strike="noStrike" kern="1200" baseline="0">
                <a:solidFill>
                  <a:schemeClr val="tx1">
                    <a:lumMod val="75000"/>
                    <a:lumOff val="25000"/>
                  </a:schemeClr>
                </a:solidFill>
                <a:latin typeface="+mn-lt"/>
                <a:ea typeface="+mn-ea"/>
                <a:cs typeface="+mn-cs"/>
              </a:defRPr>
            </a:pPr>
            <a:r>
              <a:t>2010-202</a:t>
            </a:r>
            <a:r>
              <a:rPr lang="en-US" altLang="zh-CN"/>
              <a:t>4</a:t>
            </a:r>
            <a:r>
              <a:t>年中国普通高校毕业生人数及增速</a:t>
            </a:r>
          </a:p>
        </c:rich>
      </c:tx>
      <c:layout/>
      <c:overlay val="0"/>
      <c:spPr>
        <a:noFill/>
        <a:ln>
          <a:noFill/>
        </a:ln>
        <a:effectLst/>
      </c:spPr>
    </c:title>
    <c:autoTitleDeleted val="0"/>
    <c:plotArea>
      <c:layout/>
      <c:barChart>
        <c:barDir val="col"/>
        <c:grouping val="clustered"/>
        <c:varyColors val="0"/>
        <c:ser>
          <c:idx val="1"/>
          <c:order val="1"/>
          <c:tx>
            <c:strRef>
              <c:f>Sheet1!$B$1</c:f>
              <c:strCache>
                <c:ptCount val="1"/>
                <c:pt idx="0">
                  <c:v>毕业生人数（单位：万）</c:v>
                </c:pt>
              </c:strCache>
            </c:strRef>
          </c:tx>
          <c:spPr>
            <a:gradFill>
              <a:gsLst>
                <a:gs pos="0">
                  <a:schemeClr val="accent5">
                    <a:lumMod val="40000"/>
                    <a:lumOff val="60000"/>
                  </a:schemeClr>
                </a:gs>
                <a:gs pos="90000">
                  <a:schemeClr val="accent5"/>
                </a:gs>
              </a:gsLst>
              <a:lin ang="5400000" scaled="0"/>
            </a:gradFill>
            <a:ln>
              <a:gradFill>
                <a:gsLst>
                  <a:gs pos="0">
                    <a:schemeClr val="accent5"/>
                  </a:gs>
                  <a:gs pos="100000">
                    <a:schemeClr val="accent5">
                      <a:lumMod val="75000"/>
                    </a:schemeClr>
                  </a:gs>
                </a:gsLst>
                <a:lin ang="5160000" scaled="1"/>
              </a:gradFill>
            </a:ln>
            <a:effectLst>
              <a:outerShdw blurRad="76200" dist="25400" dir="2700000" algn="tl" rotWithShape="0">
                <a:schemeClr val="accent2">
                  <a:lumMod val="50000"/>
                  <a:alpha val="30000"/>
                </a:schemeClr>
              </a:outerShdw>
            </a:effectLst>
          </c:spPr>
          <c:invertIfNegative val="0"/>
          <c:dLbls>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lumMod val="75000"/>
                        <a:lumOff val="2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Sheet1!$A$2:$A$16</c:f>
              <c:numCache>
                <c:formatCode>General</c:formatCode>
                <c:ptCount val="15"/>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numCache>
            </c:numRef>
          </c:cat>
          <c:val>
            <c:numRef>
              <c:f>Sheet1!$B$2:$B$16</c:f>
              <c:numCache>
                <c:formatCode>General</c:formatCode>
                <c:ptCount val="15"/>
                <c:pt idx="0">
                  <c:v>631</c:v>
                </c:pt>
                <c:pt idx="1">
                  <c:v>660</c:v>
                </c:pt>
                <c:pt idx="2">
                  <c:v>680</c:v>
                </c:pt>
                <c:pt idx="3">
                  <c:v>699</c:v>
                </c:pt>
                <c:pt idx="4">
                  <c:v>727</c:v>
                </c:pt>
                <c:pt idx="5">
                  <c:v>749</c:v>
                </c:pt>
                <c:pt idx="6">
                  <c:v>765</c:v>
                </c:pt>
                <c:pt idx="7">
                  <c:v>795</c:v>
                </c:pt>
                <c:pt idx="8">
                  <c:v>821</c:v>
                </c:pt>
                <c:pt idx="9">
                  <c:v>834</c:v>
                </c:pt>
                <c:pt idx="10">
                  <c:v>874</c:v>
                </c:pt>
                <c:pt idx="11">
                  <c:v>909</c:v>
                </c:pt>
                <c:pt idx="12">
                  <c:v>1076</c:v>
                </c:pt>
                <c:pt idx="13">
                  <c:v>1158</c:v>
                </c:pt>
                <c:pt idx="14">
                  <c:v>1179</c:v>
                </c:pt>
              </c:numCache>
            </c:numRef>
          </c:val>
        </c:ser>
        <c:dLbls>
          <c:showLegendKey val="0"/>
          <c:showVal val="0"/>
          <c:showCatName val="0"/>
          <c:showSerName val="0"/>
          <c:showPercent val="0"/>
          <c:showBubbleSize val="0"/>
        </c:dLbls>
        <c:gapWidth val="219"/>
        <c:overlap val="-27"/>
        <c:axId val="848343043"/>
        <c:axId val="350169452"/>
        <c:extLst>
          <c:ext xmlns:c15="http://schemas.microsoft.com/office/drawing/2012/chart" uri="{02D57815-91ED-43cb-92C2-25804820EDAC}">
            <c15:filteredBarSeries>
              <c15:ser>
                <c:idx val="0"/>
                <c:order val="0"/>
                <c:tx>
                  <c:strRef>
                    <c:extLst>
                      <c:ext uri="{02D57815-91ED-43cb-92C2-25804820EDAC}">
                        <c15:formulaRef>
                          <c15:sqref>Sheet1!$A$1</c15:sqref>
                        </c15:formulaRef>
                      </c:ext>
                    </c:extLst>
                    <c:strCache>
                      <c:ptCount val="1"/>
                      <c:pt idx="0">
                        <c:v> </c:v>
                      </c:pt>
                    </c:strCache>
                  </c:strRef>
                </c:tx>
                <c:spPr>
                  <a:gradFill>
                    <a:gsLst>
                      <a:gs pos="0">
                        <a:schemeClr val="accent6">
                          <a:lumMod val="40000"/>
                          <a:lumOff val="60000"/>
                        </a:schemeClr>
                      </a:gs>
                      <a:gs pos="90000">
                        <a:schemeClr val="accent6"/>
                      </a:gs>
                    </a:gsLst>
                    <a:lin ang="5400000" scaled="0"/>
                  </a:gradFill>
                  <a:ln>
                    <a:gradFill>
                      <a:gsLst>
                        <a:gs pos="0">
                          <a:schemeClr val="accent6"/>
                        </a:gs>
                        <a:gs pos="100000">
                          <a:schemeClr val="accent6">
                            <a:lumMod val="75000"/>
                          </a:schemeClr>
                        </a:gs>
                      </a:gsLst>
                      <a:lin ang="5160000" scaled="1"/>
                    </a:gradFill>
                  </a:ln>
                  <a:effectLst>
                    <a:outerShdw blurRad="76200" dist="25400" dir="2700000" algn="tl" rotWithShape="0">
                      <a:schemeClr val="accent1">
                        <a:lumMod val="50000"/>
                        <a:alpha val="30000"/>
                      </a:schemeClr>
                    </a:outerShdw>
                  </a:effectLst>
                </c:spPr>
                <c:invertIfNegative val="0"/>
                <c:dLbls>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lumMod val="75000"/>
                              <a:lumOff val="2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extLst>
                      <c:ext uri="{02D57815-91ED-43cb-92C2-25804820EDAC}">
                        <c15:fullRef>
                          <c15:sqref/>
                        </c15:fullRef>
                        <c15:formulaRef>
                          <c15:sqref>Sheet1!$A$2:$A$16</c15:sqref>
                        </c15:formulaRef>
                      </c:ext>
                    </c:extLst>
                    <c:numCache>
                      <c:formatCode>General</c:formatCode>
                      <c:ptCount val="15"/>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numCache>
                  </c:numRef>
                </c:cat>
                <c:val>
                  <c:numRef>
                    <c:extLst>
                      <c:ext uri="{02D57815-91ED-43cb-92C2-25804820EDAC}">
                        <c15:formulaRef>
                          <c15:sqref>Sheet1!$A$2:$A$16</c15:sqref>
                        </c15:formulaRef>
                      </c:ext>
                    </c:extLst>
                    <c:numCache>
                      <c:formatCode>General</c:formatCode>
                      <c:ptCount val="15"/>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pt idx="14">
                        <c:v>2024</c:v>
                      </c:pt>
                    </c:numCache>
                  </c:numRef>
                </c:val>
              </c15:ser>
            </c15:filteredBarSeries>
          </c:ext>
        </c:extLst>
      </c:barChart>
      <c:lineChart>
        <c:grouping val="standard"/>
        <c:varyColors val="0"/>
        <c:ser>
          <c:idx val="2"/>
          <c:order val="2"/>
          <c:tx>
            <c:strRef>
              <c:f>Sheet1!$C$1</c:f>
              <c:strCache>
                <c:ptCount val="1"/>
                <c:pt idx="0">
                  <c:v>同比增速</c:v>
                </c:pt>
              </c:strCache>
            </c:strRef>
          </c:tx>
          <c:spPr>
            <a:ln w="28575" cap="rnd">
              <a:solidFill>
                <a:schemeClr val="accent4"/>
              </a:solidFill>
              <a:round/>
            </a:ln>
            <a:effectLst>
              <a:outerShdw blurRad="76200" dist="25400" dir="2700000" algn="tl" rotWithShape="0">
                <a:schemeClr val="accent3">
                  <a:lumMod val="50000"/>
                  <a:alpha val="30000"/>
                </a:schemeClr>
              </a:outerShdw>
            </a:effectLst>
          </c:spPr>
          <c:marker>
            <c:symbol val="none"/>
          </c:marker>
          <c:dLbls>
            <c:dLbl>
              <c:idx val="0"/>
              <c:layout>
                <c:manualLayout>
                  <c:x val="-0.046629620681324"/>
                  <c:y val="0.0380365490862728"/>
                </c:manualLayout>
              </c:layout>
              <c:numFmt formatCode="General" sourceLinked="1"/>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accent2"/>
                      </a:solidFill>
                      <a:latin typeface="+mn-lt"/>
                      <a:ea typeface="+mn-ea"/>
                      <a:cs typeface="+mn-cs"/>
                    </a:defRPr>
                  </a:pPr>
                </a:p>
              </c:txPr>
              <c:dLblPos val="r"/>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052669726987195"/>
                  <c:y val="-0.0380365490862728"/>
                </c:manualLayout>
              </c:layout>
              <c:numFmt formatCode="General" sourceLinked="1"/>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accent2"/>
                      </a:solidFill>
                      <a:latin typeface="+mn-lt"/>
                      <a:ea typeface="+mn-ea"/>
                      <a:cs typeface="+mn-cs"/>
                    </a:defRPr>
                  </a:pPr>
                </a:p>
              </c:txPr>
              <c:dLblPos val="r"/>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0561729886446001"/>
                  <c:y val="0.0454738631534212"/>
                </c:manualLayout>
              </c:layout>
              <c:numFmt formatCode="General" sourceLinked="1"/>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accent2"/>
                      </a:solidFill>
                      <a:latin typeface="+mn-lt"/>
                      <a:ea typeface="+mn-ea"/>
                      <a:cs typeface="+mn-cs"/>
                    </a:defRPr>
                  </a:pPr>
                </a:p>
              </c:txPr>
              <c:dLblPos val="r"/>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0508576950954337"/>
                  <c:y val="-0.054611134721632"/>
                </c:manualLayout>
              </c:layout>
              <c:numFmt formatCode="General" sourceLinked="1"/>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accent2"/>
                      </a:solidFill>
                      <a:latin typeface="+mn-lt"/>
                      <a:ea typeface="+mn-ea"/>
                      <a:cs typeface="+mn-cs"/>
                    </a:defRPr>
                  </a:pPr>
                </a:p>
              </c:txPr>
              <c:dLblPos val="r"/>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0.0483208504469679"/>
                  <c:y val="0.0395240118997025"/>
                </c:manualLayout>
              </c:layout>
              <c:numFmt formatCode="General" sourceLinked="1"/>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accent2"/>
                      </a:solidFill>
                      <a:latin typeface="+mn-lt"/>
                      <a:ea typeface="+mn-ea"/>
                      <a:cs typeface="+mn-cs"/>
                    </a:defRPr>
                  </a:pPr>
                </a:p>
              </c:txPr>
              <c:dLblPos val="r"/>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0.0414351292582749"/>
                  <c:y val="-0.0380365490862728"/>
                </c:manualLayout>
              </c:layout>
              <c:numFmt formatCode="General" sourceLinked="1"/>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accent2"/>
                      </a:solidFill>
                      <a:latin typeface="+mn-lt"/>
                      <a:ea typeface="+mn-ea"/>
                      <a:cs typeface="+mn-cs"/>
                    </a:defRPr>
                  </a:pPr>
                </a:p>
              </c:txPr>
              <c:dLblPos val="r"/>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0.051824112104373"/>
                  <c:y val="0.0318742031449214"/>
                </c:manualLayout>
              </c:layout>
              <c:numFmt formatCode="General" sourceLinked="1"/>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accent2"/>
                      </a:solidFill>
                      <a:latin typeface="+mn-lt"/>
                      <a:ea typeface="+mn-ea"/>
                      <a:cs typeface="+mn-cs"/>
                    </a:defRPr>
                  </a:pPr>
                </a:p>
              </c:txPr>
              <c:dLblPos val="r"/>
              <c:showLegendKey val="0"/>
              <c:showVal val="1"/>
              <c:showCatName val="0"/>
              <c:showSerName val="0"/>
              <c:showPercent val="0"/>
              <c:showBubbleSize val="0"/>
              <c:extLst>
                <c:ext xmlns:c15="http://schemas.microsoft.com/office/drawing/2012/chart" uri="{CE6537A1-D6FC-4f65-9D91-7224C49458BB}">
                  <c15:layout/>
                </c:ext>
              </c:extLst>
            </c:dLbl>
            <c:dLbl>
              <c:idx val="7"/>
              <c:layout>
                <c:manualLayout>
                  <c:x val="-0.0526697269871949"/>
                  <c:y val="-0.0335741606459838"/>
                </c:manualLayout>
              </c:layout>
              <c:numFmt formatCode="General" sourceLinked="1"/>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accent2"/>
                      </a:solidFill>
                      <a:latin typeface="+mn-lt"/>
                      <a:ea typeface="+mn-ea"/>
                      <a:cs typeface="+mn-cs"/>
                    </a:defRPr>
                  </a:pPr>
                </a:p>
              </c:txPr>
              <c:dLblPos val="r"/>
              <c:showLegendKey val="0"/>
              <c:showVal val="1"/>
              <c:showCatName val="0"/>
              <c:showSerName val="0"/>
              <c:showPercent val="0"/>
              <c:showBubbleSize val="0"/>
              <c:extLst>
                <c:ext xmlns:c15="http://schemas.microsoft.com/office/drawing/2012/chart" uri="{CE6537A1-D6FC-4f65-9D91-7224C49458BB}">
                  <c15:layout/>
                </c:ext>
              </c:extLst>
            </c:dLbl>
            <c:dLbl>
              <c:idx val="8"/>
              <c:layout>
                <c:manualLayout>
                  <c:x val="-0.0526697269871949"/>
                  <c:y val="0.0454738631534213"/>
                </c:manualLayout>
              </c:layout>
              <c:numFmt formatCode="General" sourceLinked="1"/>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accent2"/>
                      </a:solidFill>
                      <a:latin typeface="+mn-lt"/>
                      <a:ea typeface="+mn-ea"/>
                      <a:cs typeface="+mn-cs"/>
                    </a:defRPr>
                  </a:pPr>
                </a:p>
              </c:txPr>
              <c:dLblPos val="r"/>
              <c:showLegendKey val="0"/>
              <c:showVal val="1"/>
              <c:showCatName val="0"/>
              <c:showSerName val="0"/>
              <c:showPercent val="0"/>
              <c:showBubbleSize val="0"/>
              <c:extLst>
                <c:ext xmlns:c15="http://schemas.microsoft.com/office/drawing/2012/chart" uri="{CE6537A1-D6FC-4f65-9D91-7224C49458BB}">
                  <c15:layout/>
                </c:ext>
              </c:extLst>
            </c:dLbl>
            <c:dLbl>
              <c:idx val="9"/>
              <c:layout>
                <c:manualLayout>
                  <c:x val="-0.0492872674559072"/>
                  <c:y val="-0.0518487037824054"/>
                </c:manualLayout>
              </c:layout>
              <c:numFmt formatCode="General" sourceLinked="1"/>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accent2"/>
                      </a:solidFill>
                      <a:latin typeface="+mn-lt"/>
                      <a:ea typeface="+mn-ea"/>
                      <a:cs typeface="+mn-cs"/>
                    </a:defRPr>
                  </a:pPr>
                </a:p>
              </c:txPr>
              <c:dLblPos val="r"/>
              <c:showLegendKey val="0"/>
              <c:showVal val="1"/>
              <c:showCatName val="0"/>
              <c:showSerName val="0"/>
              <c:showPercent val="0"/>
              <c:showBubbleSize val="0"/>
              <c:extLst>
                <c:ext xmlns:c15="http://schemas.microsoft.com/office/drawing/2012/chart" uri="{CE6537A1-D6FC-4f65-9D91-7224C49458BB}">
                  <c15:layout/>
                </c:ext>
              </c:extLst>
            </c:dLbl>
            <c:dLbl>
              <c:idx val="10"/>
              <c:layout>
                <c:manualLayout>
                  <c:x val="-0.051824112104373"/>
                  <c:y val="-0.0380365490862728"/>
                </c:manualLayout>
              </c:layout>
              <c:numFmt formatCode="General" sourceLinked="1"/>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accent2"/>
                      </a:solidFill>
                      <a:latin typeface="+mn-lt"/>
                      <a:ea typeface="+mn-ea"/>
                      <a:cs typeface="+mn-cs"/>
                    </a:defRPr>
                  </a:pPr>
                </a:p>
              </c:txPr>
              <c:dLblPos val="r"/>
              <c:showLegendKey val="0"/>
              <c:showVal val="1"/>
              <c:showCatName val="0"/>
              <c:showSerName val="0"/>
              <c:showPercent val="0"/>
              <c:showBubbleSize val="0"/>
              <c:extLst>
                <c:ext xmlns:c15="http://schemas.microsoft.com/office/drawing/2012/chart" uri="{CE6537A1-D6FC-4f65-9D91-7224C49458BB}">
                  <c15:layout/>
                </c:ext>
              </c:extLst>
            </c:dLbl>
            <c:dLbl>
              <c:idx val="11"/>
              <c:layout>
                <c:manualLayout>
                  <c:x val="-0.0448175887895627"/>
                  <c:y val="0.0335741606459838"/>
                </c:manualLayout>
              </c:layout>
              <c:tx>
                <c:rich>
                  <a:bodyPr rot="0" spcFirstLastPara="0" vertOverflow="ellipsis" vert="horz" wrap="square" lIns="38100" tIns="19050" rIns="38100" bIns="19050" anchor="ctr" anchorCtr="1"/>
                  <a:lstStyle/>
                  <a:p>
                    <a:pPr defTabSz="914400">
                      <a:defRPr lang="zh-CN" sz="1000" b="0" i="0" u="none" strike="noStrike" kern="1200" baseline="0">
                        <a:solidFill>
                          <a:schemeClr val="accent2"/>
                        </a:solidFill>
                        <a:latin typeface="+mn-lt"/>
                        <a:ea typeface="+mn-ea"/>
                        <a:cs typeface="+mn-cs"/>
                      </a:defRPr>
                    </a:pPr>
                    <a:r>
                      <a:rPr>
                        <a:solidFill>
                          <a:schemeClr val="accent2"/>
                        </a:solidFill>
                      </a:rPr>
                      <a:t>4</a:t>
                    </a:r>
                    <a:r>
                      <a:rPr lang="en-US" altLang="zh-CN">
                        <a:solidFill>
                          <a:schemeClr val="accent2"/>
                        </a:solidFill>
                      </a:rPr>
                      <a:t>.00</a:t>
                    </a:r>
                    <a:r>
                      <a:rPr>
                        <a:solidFill>
                          <a:schemeClr val="accent2"/>
                        </a:solidFill>
                      </a:rPr>
                      <a:t>%</a:t>
                    </a:r>
                    <a:endParaRPr>
                      <a:solidFill>
                        <a:schemeClr val="accent2"/>
                      </a:solidFill>
                    </a:endParaRPr>
                  </a:p>
                </c:rich>
              </c:tx>
              <c:numFmt formatCode="General" sourceLinked="1"/>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accent2"/>
                      </a:solidFill>
                      <a:latin typeface="+mn-lt"/>
                      <a:ea typeface="+mn-ea"/>
                      <a:cs typeface="+mn-cs"/>
                    </a:defRPr>
                  </a:pPr>
                </a:p>
              </c:txPr>
              <c:dLblPos val="r"/>
              <c:showLegendKey val="0"/>
              <c:showVal val="1"/>
              <c:showCatName val="0"/>
              <c:showSerName val="0"/>
              <c:showPercent val="0"/>
              <c:showBubbleSize val="0"/>
              <c:extLst>
                <c:ext xmlns:c15="http://schemas.microsoft.com/office/drawing/2012/chart" uri="{CE6537A1-D6FC-4f65-9D91-7224C49458BB}">
                  <c15:layout/>
                </c:ext>
              </c:extLst>
            </c:dLbl>
            <c:dLbl>
              <c:idx val="12"/>
              <c:layout>
                <c:manualLayout>
                  <c:x val="-0.0561729886446001"/>
                  <c:y val="0.204844878878028"/>
                </c:manualLayout>
              </c:layout>
              <c:numFmt formatCode="General" sourceLinked="1"/>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accent2"/>
                      </a:solidFill>
                      <a:latin typeface="+mn-lt"/>
                      <a:ea typeface="+mn-ea"/>
                      <a:cs typeface="+mn-cs"/>
                    </a:defRPr>
                  </a:pPr>
                </a:p>
              </c:txPr>
              <c:dLblPos val="r"/>
              <c:showLegendKey val="0"/>
              <c:showVal val="1"/>
              <c:showCatName val="0"/>
              <c:showSerName val="0"/>
              <c:showPercent val="0"/>
              <c:showBubbleSize val="0"/>
              <c:extLst>
                <c:ext xmlns:c15="http://schemas.microsoft.com/office/drawing/2012/chart" uri="{CE6537A1-D6FC-4f65-9D91-7224C49458BB}">
                  <c15:layout/>
                </c:ext>
              </c:extLst>
            </c:dLbl>
            <c:dLbl>
              <c:idx val="13"/>
              <c:layout>
                <c:manualLayout>
                  <c:x val="-0.0450591930417975"/>
                  <c:y val="0.0533361665958351"/>
                </c:manualLayout>
              </c:layout>
              <c:tx>
                <c:rich>
                  <a:bodyPr rot="0" spcFirstLastPara="0" vertOverflow="ellipsis" vert="horz" wrap="square" lIns="38100" tIns="19050" rIns="38100" bIns="19050" anchor="ctr" anchorCtr="1"/>
                  <a:lstStyle/>
                  <a:p>
                    <a:pPr defTabSz="914400">
                      <a:defRPr lang="zh-CN" sz="1000" b="0" i="0" u="none" strike="noStrike" kern="1200" baseline="0">
                        <a:solidFill>
                          <a:schemeClr val="accent2"/>
                        </a:solidFill>
                        <a:latin typeface="+mn-lt"/>
                        <a:ea typeface="+mn-ea"/>
                        <a:cs typeface="+mn-cs"/>
                      </a:defRPr>
                    </a:pPr>
                    <a:r>
                      <a:rPr>
                        <a:solidFill>
                          <a:schemeClr val="accent2"/>
                        </a:solidFill>
                      </a:rPr>
                      <a:t>7.62%</a:t>
                    </a:r>
                    <a:endParaRPr>
                      <a:solidFill>
                        <a:schemeClr val="accent2"/>
                      </a:solidFill>
                    </a:endParaRPr>
                  </a:p>
                </c:rich>
              </c:tx>
              <c:numFmt formatCode="General" sourceLinked="1"/>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accent2"/>
                      </a:solidFill>
                      <a:latin typeface="+mn-lt"/>
                      <a:ea typeface="+mn-ea"/>
                      <a:cs typeface="+mn-cs"/>
                    </a:defRPr>
                  </a:pPr>
                </a:p>
              </c:txPr>
              <c:dLblPos val="r"/>
              <c:showLegendKey val="0"/>
              <c:showVal val="1"/>
              <c:showCatName val="0"/>
              <c:showSerName val="0"/>
              <c:showPercent val="0"/>
              <c:showBubbleSize val="0"/>
              <c:extLst>
                <c:ext xmlns:c15="http://schemas.microsoft.com/office/drawing/2012/chart" uri="{CE6537A1-D6FC-4f65-9D91-7224C49458BB}">
                  <c15:layout/>
                </c:ext>
              </c:extLst>
            </c:dLbl>
            <c:dLbl>
              <c:idx val="14"/>
              <c:layout>
                <c:manualLayout>
                  <c:x val="-0.0483208504469679"/>
                  <c:y val="0.0261368465788355"/>
                </c:manualLayout>
              </c:layout>
              <c:tx>
                <c:rich>
                  <a:bodyPr rot="0" spcFirstLastPara="0" vertOverflow="ellipsis" vert="horz" wrap="square" lIns="38100" tIns="19050" rIns="38100" bIns="19050" anchor="ctr" anchorCtr="1"/>
                  <a:lstStyle/>
                  <a:p>
                    <a:pPr defTabSz="914400">
                      <a:defRPr lang="zh-CN" sz="1000" b="0" i="0" u="none" strike="noStrike" kern="1200" baseline="0">
                        <a:solidFill>
                          <a:schemeClr val="accent2"/>
                        </a:solidFill>
                        <a:latin typeface="+mn-lt"/>
                        <a:ea typeface="+mn-ea"/>
                        <a:cs typeface="+mn-cs"/>
                      </a:defRPr>
                    </a:pPr>
                    <a:r>
                      <a:rPr>
                        <a:solidFill>
                          <a:schemeClr val="accent2"/>
                        </a:solidFill>
                      </a:rPr>
                      <a:t>1.</a:t>
                    </a:r>
                    <a:r>
                      <a:rPr lang="en-US" altLang="zh-CN">
                        <a:solidFill>
                          <a:schemeClr val="accent2"/>
                        </a:solidFill>
                      </a:rPr>
                      <a:t>81</a:t>
                    </a:r>
                    <a:r>
                      <a:rPr>
                        <a:solidFill>
                          <a:schemeClr val="accent2"/>
                        </a:solidFill>
                      </a:rPr>
                      <a:t>%</a:t>
                    </a:r>
                    <a:endParaRPr>
                      <a:solidFill>
                        <a:schemeClr val="accent2"/>
                      </a:solidFill>
                    </a:endParaRPr>
                  </a:p>
                </c:rich>
              </c:tx>
              <c:numFmt formatCode="General" sourceLinked="1"/>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accent2"/>
                      </a:solidFill>
                      <a:latin typeface="+mn-lt"/>
                      <a:ea typeface="+mn-ea"/>
                      <a:cs typeface="+mn-cs"/>
                    </a:defRPr>
                  </a:pPr>
                </a:p>
              </c:txPr>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lumMod val="75000"/>
                        <a:lumOff val="25000"/>
                      </a:schemeClr>
                    </a:solidFill>
                    <a:latin typeface="+mn-lt"/>
                    <a:ea typeface="+mn-ea"/>
                    <a:cs typeface="+mn-cs"/>
                  </a:defRPr>
                </a:pPr>
              </a:p>
            </c:txPr>
            <c:dLblPos val="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val>
            <c:numRef>
              <c:f>Sheet1!$C$2:$C$16</c:f>
              <c:numCache>
                <c:formatCode>0.00%</c:formatCode>
                <c:ptCount val="15"/>
                <c:pt idx="0">
                  <c:v>0.0327</c:v>
                </c:pt>
                <c:pt idx="1">
                  <c:v>0.046</c:v>
                </c:pt>
                <c:pt idx="2">
                  <c:v>0.0303</c:v>
                </c:pt>
                <c:pt idx="3">
                  <c:v>0.0279</c:v>
                </c:pt>
                <c:pt idx="4">
                  <c:v>0.0401</c:v>
                </c:pt>
                <c:pt idx="5">
                  <c:v>0.0303</c:v>
                </c:pt>
                <c:pt idx="6">
                  <c:v>0.0214</c:v>
                </c:pt>
                <c:pt idx="7">
                  <c:v>0.0392</c:v>
                </c:pt>
                <c:pt idx="8">
                  <c:v>0.0327</c:v>
                </c:pt>
                <c:pt idx="9">
                  <c:v>0.0158</c:v>
                </c:pt>
                <c:pt idx="10">
                  <c:v>0.048</c:v>
                </c:pt>
                <c:pt idx="11" c:formatCode="0%">
                  <c:v>0.04</c:v>
                </c:pt>
                <c:pt idx="12">
                  <c:v>0.1837</c:v>
                </c:pt>
                <c:pt idx="13">
                  <c:v>0.0762</c:v>
                </c:pt>
                <c:pt idx="14">
                  <c:v>0.0181</c:v>
                </c:pt>
              </c:numCache>
            </c:numRef>
          </c:val>
          <c:smooth val="0"/>
        </c:ser>
        <c:dLbls>
          <c:showLegendKey val="0"/>
          <c:showVal val="0"/>
          <c:showCatName val="0"/>
          <c:showSerName val="0"/>
          <c:showPercent val="0"/>
          <c:showBubbleSize val="0"/>
        </c:dLbls>
        <c:marker val="0"/>
        <c:smooth val="0"/>
        <c:axId val="311005837"/>
        <c:axId val="977894885"/>
      </c:lineChart>
      <c:catAx>
        <c:axId val="848343043"/>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350169452"/>
        <c:crosses val="autoZero"/>
        <c:auto val="1"/>
        <c:lblAlgn val="ctr"/>
        <c:lblOffset val="100"/>
        <c:noMultiLvlLbl val="0"/>
      </c:catAx>
      <c:valAx>
        <c:axId val="350169452"/>
        <c:scaling>
          <c:orientation val="minMax"/>
        </c:scaling>
        <c:delete val="0"/>
        <c:axPos val="l"/>
        <c:numFmt formatCode="General" sourceLinked="1"/>
        <c:majorTickMark val="none"/>
        <c:minorTickMark val="none"/>
        <c:tickLblPos val="nextTo"/>
        <c:spPr>
          <a:noFill/>
          <a:ln>
            <a:noFill/>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848343043"/>
        <c:crosses val="autoZero"/>
        <c:crossBetween val="between"/>
      </c:valAx>
      <c:catAx>
        <c:axId val="311005837"/>
        <c:scaling>
          <c:orientation val="minMax"/>
        </c:scaling>
        <c:delete val="1"/>
        <c:axPos val="b"/>
        <c:majorTickMark val="out"/>
        <c:minorTickMark val="none"/>
        <c:tickLblPos val="nextTo"/>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977894885"/>
        <c:crosses val="autoZero"/>
        <c:auto val="1"/>
        <c:lblAlgn val="ctr"/>
        <c:lblOffset val="100"/>
        <c:noMultiLvlLbl val="0"/>
      </c:catAx>
      <c:valAx>
        <c:axId val="977894885"/>
        <c:scaling>
          <c:orientation val="minMax"/>
          <c:max val="0.2"/>
        </c:scaling>
        <c:delete val="0"/>
        <c:axPos val="r"/>
        <c:numFmt formatCode="0.00%" sourceLinked="1"/>
        <c:majorTickMark val="out"/>
        <c:minorTickMark val="none"/>
        <c:tickLblPos val="nextTo"/>
        <c:spPr>
          <a:noFill/>
          <a:ln>
            <a:noFill/>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311005837"/>
        <c:crosses val="max"/>
        <c:crossBetween val="between"/>
      </c:valAx>
      <c:spPr>
        <a:noFill/>
        <a:ln>
          <a:noFill/>
        </a:ln>
        <a:effectLst/>
      </c:spPr>
    </c:plotArea>
    <c:legend>
      <c:legendPos val="b"/>
      <c:layout/>
      <c:overlay val="0"/>
      <c:spPr>
        <a:noFill/>
        <a:ln>
          <a:noFill/>
        </a:ln>
        <a:effectLst/>
      </c:spPr>
      <c:txPr>
        <a:bodyPr rot="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legend>
    <c:plotVisOnly val="1"/>
    <c:dispBlanksAs val="gap"/>
    <c:showDLblsOverMax val="0"/>
    <c:extLst>
      <c:ext uri="{0b15fc19-7d7d-44ad-8c2d-2c3a37ce22c3}">
        <chartProps xmlns="https://web.wps.cn/et/2018/main" chartId="{e92161d9-4c8b-4af1-93a2-81b8ba2aa4ee}"/>
      </c:ext>
    </c:extLst>
  </c:chart>
  <c:spPr>
    <a:solidFill>
      <a:schemeClr val="bg1"/>
    </a:solidFill>
    <a:ln w="9525" cap="flat" cmpd="sng" algn="ctr">
      <a:solidFill>
        <a:schemeClr val="tx1">
          <a:lumMod val="15000"/>
          <a:lumOff val="85000"/>
        </a:schemeClr>
      </a:solidFill>
      <a:round/>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103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10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000"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styleClr val="auto"/>
    </cs:effectRef>
    <cs:fontRef idx="minor">
      <a:schemeClr val="dk1"/>
    </cs:fontRef>
    <cs:spPr>
      <a:gradFill>
        <a:gsLst>
          <a:gs pos="0">
            <a:schemeClr val="phClr">
              <a:lumMod val="40000"/>
              <a:lumOff val="60000"/>
            </a:schemeClr>
          </a:gs>
          <a:gs pos="90000">
            <a:schemeClr val="phClr"/>
          </a:gs>
        </a:gsLst>
        <a:lin ang="5400000" scaled="0"/>
      </a:gradFill>
      <a:ln>
        <a:gradFill>
          <a:gsLst>
            <a:gs pos="0">
              <a:schemeClr val="phClr"/>
            </a:gs>
            <a:gs pos="100000">
              <a:schemeClr val="phClr">
                <a:lumMod val="75000"/>
              </a:schemeClr>
            </a:gs>
          </a:gsLst>
          <a:lin ang="5160000" scaled="1"/>
        </a:gradFill>
      </a:ln>
      <a:effectLst>
        <a:outerShdw blurRad="76200" dist="25400" dir="2700000" algn="tl" rotWithShape="0">
          <a:schemeClr val="phClr">
            <a:lumMod val="50000"/>
            <a:alpha val="30000"/>
          </a:schemeClr>
        </a:outerShdw>
      </a:effectLst>
    </cs:spPr>
  </cs:dataPoint>
  <cs:dataPoint3D>
    <cs:lnRef idx="0"/>
    <cs:fillRef idx="1">
      <cs:styleClr val="auto"/>
    </cs:fillRef>
    <cs:effectRef idx="0"/>
    <cs:fontRef idx="minor">
      <a:schemeClr val="tx1"/>
    </cs:fontRef>
  </cs:dataPoint3D>
  <cs:dataPointLine>
    <cs:lnRef idx="0">
      <cs:styleClr val="auto"/>
    </cs:lnRef>
    <cs:fillRef idx="1"/>
    <cs:effectRef idx="0">
      <cs:styleClr val="auto"/>
    </cs:effectRef>
    <cs:fontRef idx="minor">
      <a:schemeClr val="tx1"/>
    </cs:fontRef>
    <cs:spPr>
      <a:ln w="28575" cap="rnd">
        <a:solidFill>
          <a:schemeClr val="phClr"/>
        </a:solidFill>
        <a:round/>
      </a:ln>
      <a:effectLst>
        <a:outerShdw blurRad="76200" dist="25400" dir="2700000" algn="tl" rotWithShape="0">
          <a:schemeClr val="phClr">
            <a:lumMod val="50000"/>
            <a:alpha val="30000"/>
          </a:schemeClr>
        </a:outerShdw>
      </a:effectLst>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lt1">
            <a:lumMod val="902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75000"/>
        <a:lumOff val="25000"/>
      </a:schemeClr>
    </cs:fontRef>
    <cs:defRPr sz="1400" b="1" kern="120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F046781D-B88F-4C53-B3DC-BB7F45D86D7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0D8E15A6-DE12-4987-90B9-F5BC32FF5058}">
      <dgm:prSet phldr="0" custT="0"/>
      <dgm:spPr/>
      <dgm:t>
        <a:bodyPr vert="horz" wrap="square"/>
        <a:p>
          <a:pPr rtl="0">
            <a:lnSpc>
              <a:spcPct val="100000"/>
            </a:lnSpc>
            <a:spcBef>
              <a:spcPct val="0"/>
            </a:spcBef>
            <a:spcAft>
              <a:spcPct val="35000"/>
            </a:spcAft>
          </a:pPr>
          <a:r>
            <a:rPr lang="zh-CN" altLang="en-US" dirty="0" smtClean="0">
              <a:latin typeface="华文中宋" panose="02010600040101010101" pitchFamily="2" charset="-122"/>
              <a:ea typeface="华文中宋" panose="02010600040101010101" pitchFamily="2" charset="-122"/>
            </a:rPr>
            <a:t>（一）</a:t>
          </a:r>
          <a:r>
            <a:rPr lang="zh-CN" dirty="0" smtClean="0">
              <a:latin typeface="华文中宋" panose="02010600040101010101" pitchFamily="2" charset="-122"/>
              <a:ea typeface="华文中宋" panose="02010600040101010101" pitchFamily="2" charset="-122"/>
            </a:rPr>
            <a:t>明确奋斗目标，激发学习动力</a:t>
          </a:r>
          <a:r>
            <a:rPr lang="zh-CN" dirty="0" smtClean="0">
              <a:latin typeface="华文中宋" panose="02010600040101010101" pitchFamily="2" charset="-122"/>
              <a:ea typeface="华文中宋" panose="02010600040101010101" pitchFamily="2" charset="-122"/>
            </a:rPr>
            <a:t/>
          </a:r>
          <a:endParaRPr lang="zh-CN" dirty="0" smtClean="0">
            <a:latin typeface="华文中宋" panose="02010600040101010101" pitchFamily="2" charset="-122"/>
            <a:ea typeface="华文中宋" panose="02010600040101010101" pitchFamily="2" charset="-122"/>
          </a:endParaRPr>
        </a:p>
      </dgm:t>
    </dgm:pt>
    <dgm:pt modelId="{27B97912-CC7F-47A5-A2AE-4218826E6744}" cxnId="{BE45E24B-FEC6-4D4C-93BF-CA80336FDB40}" type="parTrans">
      <dgm:prSet/>
      <dgm:spPr/>
      <dgm:t>
        <a:bodyPr/>
        <a:lstStyle/>
        <a:p>
          <a:endParaRPr lang="zh-CN" altLang="en-US"/>
        </a:p>
      </dgm:t>
    </dgm:pt>
    <dgm:pt modelId="{0B0D8450-4C6B-4922-8B3E-BE37D807A255}" cxnId="{BE45E24B-FEC6-4D4C-93BF-CA80336FDB40}" type="sibTrans">
      <dgm:prSet/>
      <dgm:spPr/>
      <dgm:t>
        <a:bodyPr/>
        <a:lstStyle/>
        <a:p>
          <a:endParaRPr lang="zh-CN" altLang="en-US"/>
        </a:p>
      </dgm:t>
    </dgm:pt>
    <dgm:pt modelId="{D0225054-C17D-47CA-A481-321E8B4BDC45}">
      <dgm:prSet phldr="0" custT="0"/>
      <dgm:spPr/>
      <dgm:t>
        <a:bodyPr vert="horz" wrap="square"/>
        <a:p>
          <a:pPr rtl="0">
            <a:lnSpc>
              <a:spcPct val="100000"/>
            </a:lnSpc>
            <a:spcBef>
              <a:spcPct val="0"/>
            </a:spcBef>
            <a:spcAft>
              <a:spcPct val="20000"/>
            </a:spcAft>
          </a:pPr>
          <a:r>
            <a:rPr lang="zh-CN" dirty="0" smtClean="0">
              <a:latin typeface="华文中宋" panose="02010600040101010101" pitchFamily="2" charset="-122"/>
              <a:ea typeface="华文中宋" panose="02010600040101010101" pitchFamily="2" charset="-122"/>
            </a:rPr>
            <a:t>职业生涯规划如同人生的指南针，可以帮助大学生找到奋斗目标，开辟属于自己的发展道路，以期在未来的职场中脱颖而出。</a:t>
          </a:r>
          <a:r>
            <a:rPr lang="zh-CN" dirty="0" smtClean="0">
              <a:latin typeface="华文中宋" panose="02010600040101010101" pitchFamily="2" charset="-122"/>
              <a:ea typeface="华文中宋" panose="02010600040101010101" pitchFamily="2" charset="-122"/>
            </a:rPr>
            <a:t/>
          </a:r>
          <a:endParaRPr lang="zh-CN" dirty="0" smtClean="0">
            <a:latin typeface="华文中宋" panose="02010600040101010101" pitchFamily="2" charset="-122"/>
            <a:ea typeface="华文中宋" panose="02010600040101010101" pitchFamily="2" charset="-122"/>
          </a:endParaRPr>
        </a:p>
      </dgm:t>
    </dgm:pt>
    <dgm:pt modelId="{64E68F3E-AAE9-48A5-8D8F-0E4945A998CB}" cxnId="{2A906860-6E65-4CE0-A6DC-26A6E51D8D57}" type="parTrans">
      <dgm:prSet/>
      <dgm:spPr/>
      <dgm:t>
        <a:bodyPr/>
        <a:lstStyle/>
        <a:p>
          <a:endParaRPr lang="zh-CN" altLang="en-US"/>
        </a:p>
      </dgm:t>
    </dgm:pt>
    <dgm:pt modelId="{03FCEC45-07FF-414C-9E15-2100FBA9AFEB}" cxnId="{2A906860-6E65-4CE0-A6DC-26A6E51D8D57}" type="sibTrans">
      <dgm:prSet/>
      <dgm:spPr/>
      <dgm:t>
        <a:bodyPr/>
        <a:lstStyle/>
        <a:p>
          <a:endParaRPr lang="zh-CN" altLang="en-US"/>
        </a:p>
      </dgm:t>
    </dgm:pt>
    <dgm:pt modelId="{3BD86331-3EA8-42F2-9928-5A90735F9CD5}">
      <dgm:prSet phldr="0" custT="0"/>
      <dgm:spPr/>
      <dgm:t>
        <a:bodyPr vert="horz" wrap="square"/>
        <a:p>
          <a:pPr rtl="0">
            <a:lnSpc>
              <a:spcPct val="100000"/>
            </a:lnSpc>
            <a:spcBef>
              <a:spcPct val="0"/>
            </a:spcBef>
            <a:spcAft>
              <a:spcPct val="35000"/>
            </a:spcAft>
          </a:pPr>
          <a:r>
            <a:rPr lang="zh-CN" altLang="en-US" dirty="0" smtClean="0">
              <a:latin typeface="华文中宋" panose="02010600040101010101" pitchFamily="2" charset="-122"/>
              <a:ea typeface="华文中宋" panose="02010600040101010101" pitchFamily="2" charset="-122"/>
              <a:sym typeface="+mn-ea"/>
            </a:rPr>
            <a:t>（</a:t>
          </a:r>
          <a:r>
            <a:rPr lang="zh-CN" altLang="en-US" dirty="0" smtClean="0">
              <a:latin typeface="华文中宋" panose="02010600040101010101" pitchFamily="2" charset="-122"/>
              <a:ea typeface="华文中宋" panose="02010600040101010101" pitchFamily="2" charset="-122"/>
              <a:sym typeface="+mn-ea"/>
            </a:rPr>
            <a:t>二</a:t>
          </a:r>
          <a:r>
            <a:rPr lang="zh-CN" altLang="en-US" dirty="0" smtClean="0">
              <a:latin typeface="华文中宋" panose="02010600040101010101" pitchFamily="2" charset="-122"/>
              <a:ea typeface="华文中宋" panose="02010600040101010101" pitchFamily="2" charset="-122"/>
              <a:sym typeface="+mn-ea"/>
            </a:rPr>
            <a:t>）</a:t>
          </a:r>
          <a:r>
            <a:rPr lang="zh-CN" dirty="0" smtClean="0">
              <a:latin typeface="华文中宋" panose="02010600040101010101" pitchFamily="2" charset="-122"/>
              <a:ea typeface="华文中宋" panose="02010600040101010101" pitchFamily="2" charset="-122"/>
            </a:rPr>
            <a:t>发掘自我潜能，实现个人价值</a:t>
          </a:r>
          <a:r>
            <a:rPr lang="zh-CN" dirty="0" smtClean="0">
              <a:latin typeface="华文中宋" panose="02010600040101010101" pitchFamily="2" charset="-122"/>
              <a:ea typeface="华文中宋" panose="02010600040101010101" pitchFamily="2" charset="-122"/>
            </a:rPr>
            <a:t/>
          </a:r>
          <a:endParaRPr lang="zh-CN" dirty="0" smtClean="0">
            <a:latin typeface="华文中宋" panose="02010600040101010101" pitchFamily="2" charset="-122"/>
            <a:ea typeface="华文中宋" panose="02010600040101010101" pitchFamily="2" charset="-122"/>
          </a:endParaRPr>
        </a:p>
      </dgm:t>
    </dgm:pt>
    <dgm:pt modelId="{40D98E95-7AE3-49A2-AD69-E12C59C98694}" cxnId="{890D2B23-8A3D-4643-BADC-54B44BFEA420}" type="parTrans">
      <dgm:prSet/>
      <dgm:spPr/>
      <dgm:t>
        <a:bodyPr/>
        <a:lstStyle/>
        <a:p>
          <a:endParaRPr lang="zh-CN" altLang="en-US"/>
        </a:p>
      </dgm:t>
    </dgm:pt>
    <dgm:pt modelId="{6DC5BF27-1C44-4B8D-B2A5-4AFAE93DDF5A}" cxnId="{890D2B23-8A3D-4643-BADC-54B44BFEA420}" type="sibTrans">
      <dgm:prSet/>
      <dgm:spPr/>
      <dgm:t>
        <a:bodyPr/>
        <a:lstStyle/>
        <a:p>
          <a:endParaRPr lang="zh-CN" altLang="en-US"/>
        </a:p>
      </dgm:t>
    </dgm:pt>
    <dgm:pt modelId="{EB74D706-32E8-4CEA-A78C-64074C81E34C}">
      <dgm:prSet phldr="0" custT="0"/>
      <dgm:spPr/>
      <dgm:t>
        <a:bodyPr vert="horz" wrap="square"/>
        <a:p>
          <a:pPr rtl="0">
            <a:lnSpc>
              <a:spcPct val="100000"/>
            </a:lnSpc>
            <a:spcBef>
              <a:spcPct val="0"/>
            </a:spcBef>
            <a:spcAft>
              <a:spcPct val="20000"/>
            </a:spcAft>
          </a:pPr>
          <a:r>
            <a:rPr lang="zh-CN" dirty="0" smtClean="0">
              <a:latin typeface="华文中宋" panose="02010600040101010101" pitchFamily="2" charset="-122"/>
              <a:ea typeface="华文中宋" panose="02010600040101010101" pitchFamily="2" charset="-122"/>
            </a:rPr>
            <a:t>职业生涯规划不仅能帮助大学生明确职业理想、合理规划职业发展路径，还能帮助大学生发掘自我潜能，找到发挥自我潜能的路径，促进自我价值的实现。</a:t>
          </a:r>
          <a:r>
            <a:rPr lang="zh-CN" dirty="0" smtClean="0">
              <a:latin typeface="华文中宋" panose="02010600040101010101" pitchFamily="2" charset="-122"/>
              <a:ea typeface="华文中宋" panose="02010600040101010101" pitchFamily="2" charset="-122"/>
            </a:rPr>
            <a:t/>
          </a:r>
          <a:endParaRPr lang="zh-CN" dirty="0" smtClean="0">
            <a:latin typeface="华文中宋" panose="02010600040101010101" pitchFamily="2" charset="-122"/>
            <a:ea typeface="华文中宋" panose="02010600040101010101" pitchFamily="2" charset="-122"/>
          </a:endParaRPr>
        </a:p>
      </dgm:t>
    </dgm:pt>
    <dgm:pt modelId="{7FE2BDE5-2824-4298-BDF1-8562A77B8C99}" cxnId="{321AC99A-93D9-44AC-B397-748D673A5C71}" type="parTrans">
      <dgm:prSet/>
      <dgm:spPr/>
      <dgm:t>
        <a:bodyPr/>
        <a:lstStyle/>
        <a:p>
          <a:endParaRPr lang="zh-CN" altLang="en-US"/>
        </a:p>
      </dgm:t>
    </dgm:pt>
    <dgm:pt modelId="{54A25D5F-1B09-49C5-B846-48ADE2C5EE43}" cxnId="{321AC99A-93D9-44AC-B397-748D673A5C71}" type="sibTrans">
      <dgm:prSet/>
      <dgm:spPr/>
      <dgm:t>
        <a:bodyPr/>
        <a:lstStyle/>
        <a:p>
          <a:endParaRPr lang="zh-CN" altLang="en-US"/>
        </a:p>
      </dgm:t>
    </dgm:pt>
    <dgm:pt modelId="{C27F937D-39E5-4A1D-8484-0B7947F8D4F0}">
      <dgm:prSet phldr="0" custT="0"/>
      <dgm:spPr/>
      <dgm:t>
        <a:bodyPr vert="horz" wrap="square"/>
        <a:p>
          <a:pPr rtl="0">
            <a:lnSpc>
              <a:spcPct val="100000"/>
            </a:lnSpc>
            <a:spcBef>
              <a:spcPct val="0"/>
            </a:spcBef>
            <a:spcAft>
              <a:spcPct val="35000"/>
            </a:spcAft>
          </a:pPr>
          <a:r>
            <a:rPr lang="zh-CN" altLang="en-US" dirty="0" smtClean="0">
              <a:latin typeface="华文中宋" panose="02010600040101010101" pitchFamily="2" charset="-122"/>
              <a:ea typeface="华文中宋" panose="02010600040101010101" pitchFamily="2" charset="-122"/>
              <a:sym typeface="+mn-ea"/>
            </a:rPr>
            <a:t>（</a:t>
          </a:r>
          <a:r>
            <a:rPr lang="zh-CN" altLang="en-US" dirty="0" smtClean="0">
              <a:latin typeface="华文中宋" panose="02010600040101010101" pitchFamily="2" charset="-122"/>
              <a:ea typeface="华文中宋" panose="02010600040101010101" pitchFamily="2" charset="-122"/>
              <a:sym typeface="+mn-ea"/>
            </a:rPr>
            <a:t>三</a:t>
          </a:r>
          <a:r>
            <a:rPr lang="zh-CN" altLang="en-US" dirty="0" smtClean="0">
              <a:latin typeface="华文中宋" panose="02010600040101010101" pitchFamily="2" charset="-122"/>
              <a:ea typeface="华文中宋" panose="02010600040101010101" pitchFamily="2" charset="-122"/>
              <a:sym typeface="+mn-ea"/>
            </a:rPr>
            <a:t>）</a:t>
          </a:r>
          <a:r>
            <a:rPr lang="zh-CN" dirty="0" smtClean="0">
              <a:latin typeface="华文中宋" panose="02010600040101010101" pitchFamily="2" charset="-122"/>
              <a:ea typeface="华文中宋" panose="02010600040101010101" pitchFamily="2" charset="-122"/>
            </a:rPr>
            <a:t>提升职业素养，增强就业竞争力</a:t>
          </a:r>
          <a:r>
            <a:rPr lang="zh-CN" dirty="0" smtClean="0">
              <a:latin typeface="华文中宋" panose="02010600040101010101" pitchFamily="2" charset="-122"/>
              <a:ea typeface="华文中宋" panose="02010600040101010101" pitchFamily="2" charset="-122"/>
            </a:rPr>
            <a:t/>
          </a:r>
          <a:endParaRPr lang="zh-CN" dirty="0" smtClean="0">
            <a:latin typeface="华文中宋" panose="02010600040101010101" pitchFamily="2" charset="-122"/>
            <a:ea typeface="华文中宋" panose="02010600040101010101" pitchFamily="2" charset="-122"/>
          </a:endParaRPr>
        </a:p>
      </dgm:t>
    </dgm:pt>
    <dgm:pt modelId="{015F5383-4838-4D32-B956-88C756F2A19A}" cxnId="{488EA4C9-A6D7-4848-873E-A790B0CA96D9}" type="parTrans">
      <dgm:prSet/>
      <dgm:spPr/>
      <dgm:t>
        <a:bodyPr/>
        <a:lstStyle/>
        <a:p>
          <a:endParaRPr lang="zh-CN" altLang="en-US"/>
        </a:p>
      </dgm:t>
    </dgm:pt>
    <dgm:pt modelId="{DABDDE5D-339B-4DE6-8207-B6289A2341F2}" cxnId="{488EA4C9-A6D7-4848-873E-A790B0CA96D9}" type="sibTrans">
      <dgm:prSet/>
      <dgm:spPr/>
      <dgm:t>
        <a:bodyPr/>
        <a:lstStyle/>
        <a:p>
          <a:endParaRPr lang="zh-CN" altLang="en-US"/>
        </a:p>
      </dgm:t>
    </dgm:pt>
    <dgm:pt modelId="{67BBF4B2-8CB2-4166-8E99-F5935CF5A876}">
      <dgm:prSet phldr="0" custT="0"/>
      <dgm:spPr/>
      <dgm:t>
        <a:bodyPr vert="horz" wrap="square"/>
        <a:p>
          <a:pPr rtl="0">
            <a:lnSpc>
              <a:spcPct val="100000"/>
            </a:lnSpc>
            <a:spcBef>
              <a:spcPct val="0"/>
            </a:spcBef>
            <a:spcAft>
              <a:spcPct val="20000"/>
            </a:spcAft>
          </a:pPr>
          <a:r>
            <a:rPr lang="zh-CN" dirty="0" smtClean="0">
              <a:latin typeface="华文中宋" panose="02010600040101010101" pitchFamily="2" charset="-122"/>
              <a:ea typeface="华文中宋" panose="02010600040101010101" pitchFamily="2" charset="-122"/>
            </a:rPr>
            <a:t>通过对职业生涯的规划，大学生可以更加充分地了解未来拟从事行业和领域的发展趋势，进而有针对性地提升自己的职业技能和素质，增强自己的就业竞争力。</a:t>
          </a:r>
          <a:r>
            <a:rPr lang="zh-CN" dirty="0" smtClean="0">
              <a:latin typeface="华文中宋" panose="02010600040101010101" pitchFamily="2" charset="-122"/>
              <a:ea typeface="华文中宋" panose="02010600040101010101" pitchFamily="2" charset="-122"/>
            </a:rPr>
            <a:t/>
          </a:r>
          <a:endParaRPr lang="zh-CN" dirty="0" smtClean="0">
            <a:latin typeface="华文中宋" panose="02010600040101010101" pitchFamily="2" charset="-122"/>
            <a:ea typeface="华文中宋" panose="02010600040101010101" pitchFamily="2" charset="-122"/>
          </a:endParaRPr>
        </a:p>
      </dgm:t>
    </dgm:pt>
    <dgm:pt modelId="{784E0879-FF1B-4EA6-A2D9-26F58B7AD8A5}" cxnId="{9FCBC4B4-5201-42B5-8212-04CD097B204A}" type="parTrans">
      <dgm:prSet/>
      <dgm:spPr/>
      <dgm:t>
        <a:bodyPr/>
        <a:lstStyle/>
        <a:p>
          <a:endParaRPr lang="zh-CN" altLang="en-US"/>
        </a:p>
      </dgm:t>
    </dgm:pt>
    <dgm:pt modelId="{3F8126DB-C944-446D-BE23-92DE56DCC995}" cxnId="{9FCBC4B4-5201-42B5-8212-04CD097B204A}" type="sibTrans">
      <dgm:prSet/>
      <dgm:spPr/>
      <dgm:t>
        <a:bodyPr/>
        <a:lstStyle/>
        <a:p>
          <a:endParaRPr lang="zh-CN" altLang="en-US"/>
        </a:p>
      </dgm:t>
    </dgm:pt>
    <dgm:pt modelId="{BABC327E-E247-48D4-8A56-1B8DA0C54716}" type="pres">
      <dgm:prSet presAssocID="{F046781D-B88F-4C53-B3DC-BB7F45D86D74}" presName="linear" presStyleCnt="0">
        <dgm:presLayoutVars>
          <dgm:animLvl val="lvl"/>
          <dgm:resizeHandles val="exact"/>
        </dgm:presLayoutVars>
      </dgm:prSet>
      <dgm:spPr/>
    </dgm:pt>
    <dgm:pt modelId="{CD2DBE26-287D-4008-A156-EBD458AB9205}" type="pres">
      <dgm:prSet presAssocID="{0D8E15A6-DE12-4987-90B9-F5BC32FF5058}" presName="parentText" presStyleLbl="node1" presStyleIdx="0" presStyleCnt="3">
        <dgm:presLayoutVars>
          <dgm:chMax val="0"/>
          <dgm:bulletEnabled val="1"/>
        </dgm:presLayoutVars>
      </dgm:prSet>
      <dgm:spPr/>
    </dgm:pt>
    <dgm:pt modelId="{494F2B6A-4D55-470D-B660-0C2291E82866}" type="pres">
      <dgm:prSet presAssocID="{0D8E15A6-DE12-4987-90B9-F5BC32FF5058}" presName="childText" presStyleLbl="revTx" presStyleIdx="0" presStyleCnt="3">
        <dgm:presLayoutVars>
          <dgm:bulletEnabled val="1"/>
        </dgm:presLayoutVars>
      </dgm:prSet>
      <dgm:spPr/>
    </dgm:pt>
    <dgm:pt modelId="{70D1F320-E174-4449-B0AE-F366F24CB49B}" type="pres">
      <dgm:prSet presAssocID="{3BD86331-3EA8-42F2-9928-5A90735F9CD5}" presName="parentText" presStyleLbl="node1" presStyleIdx="1" presStyleCnt="3">
        <dgm:presLayoutVars>
          <dgm:chMax val="0"/>
          <dgm:bulletEnabled val="1"/>
        </dgm:presLayoutVars>
      </dgm:prSet>
      <dgm:spPr/>
    </dgm:pt>
    <dgm:pt modelId="{D194086A-F9AB-4C70-9CDA-F7487F27147E}" type="pres">
      <dgm:prSet presAssocID="{3BD86331-3EA8-42F2-9928-5A90735F9CD5}" presName="childText" presStyleLbl="revTx" presStyleIdx="1" presStyleCnt="3">
        <dgm:presLayoutVars>
          <dgm:bulletEnabled val="1"/>
        </dgm:presLayoutVars>
      </dgm:prSet>
      <dgm:spPr/>
    </dgm:pt>
    <dgm:pt modelId="{9FB8FD4F-7E95-424E-9BB7-9A38AE279F27}" type="pres">
      <dgm:prSet presAssocID="{C27F937D-39E5-4A1D-8484-0B7947F8D4F0}" presName="parentText" presStyleLbl="node1" presStyleIdx="2" presStyleCnt="3">
        <dgm:presLayoutVars>
          <dgm:chMax val="0"/>
          <dgm:bulletEnabled val="1"/>
        </dgm:presLayoutVars>
      </dgm:prSet>
      <dgm:spPr/>
    </dgm:pt>
    <dgm:pt modelId="{77922FD4-C416-482E-8C69-78E74C055D02}" type="pres">
      <dgm:prSet presAssocID="{C27F937D-39E5-4A1D-8484-0B7947F8D4F0}" presName="childText" presStyleLbl="revTx" presStyleIdx="2" presStyleCnt="3">
        <dgm:presLayoutVars>
          <dgm:bulletEnabled val="1"/>
        </dgm:presLayoutVars>
      </dgm:prSet>
      <dgm:spPr/>
    </dgm:pt>
  </dgm:ptLst>
  <dgm:cxnLst>
    <dgm:cxn modelId="{BE45E24B-FEC6-4D4C-93BF-CA80336FDB40}" srcId="{F046781D-B88F-4C53-B3DC-BB7F45D86D74}" destId="{0D8E15A6-DE12-4987-90B9-F5BC32FF5058}" srcOrd="0" destOrd="0" parTransId="{27B97912-CC7F-47A5-A2AE-4218826E6744}" sibTransId="{0B0D8450-4C6B-4922-8B3E-BE37D807A255}"/>
    <dgm:cxn modelId="{2A906860-6E65-4CE0-A6DC-26A6E51D8D57}" srcId="{0D8E15A6-DE12-4987-90B9-F5BC32FF5058}" destId="{D0225054-C17D-47CA-A481-321E8B4BDC45}" srcOrd="0" destOrd="0" parTransId="{64E68F3E-AAE9-48A5-8D8F-0E4945A998CB}" sibTransId="{03FCEC45-07FF-414C-9E15-2100FBA9AFEB}"/>
    <dgm:cxn modelId="{890D2B23-8A3D-4643-BADC-54B44BFEA420}" srcId="{F046781D-B88F-4C53-B3DC-BB7F45D86D74}" destId="{3BD86331-3EA8-42F2-9928-5A90735F9CD5}" srcOrd="1" destOrd="0" parTransId="{40D98E95-7AE3-49A2-AD69-E12C59C98694}" sibTransId="{6DC5BF27-1C44-4B8D-B2A5-4AFAE93DDF5A}"/>
    <dgm:cxn modelId="{321AC99A-93D9-44AC-B397-748D673A5C71}" srcId="{3BD86331-3EA8-42F2-9928-5A90735F9CD5}" destId="{EB74D706-32E8-4CEA-A78C-64074C81E34C}" srcOrd="0" destOrd="1" parTransId="{7FE2BDE5-2824-4298-BDF1-8562A77B8C99}" sibTransId="{54A25D5F-1B09-49C5-B846-48ADE2C5EE43}"/>
    <dgm:cxn modelId="{488EA4C9-A6D7-4848-873E-A790B0CA96D9}" srcId="{F046781D-B88F-4C53-B3DC-BB7F45D86D74}" destId="{C27F937D-39E5-4A1D-8484-0B7947F8D4F0}" srcOrd="2" destOrd="0" parTransId="{015F5383-4838-4D32-B956-88C756F2A19A}" sibTransId="{DABDDE5D-339B-4DE6-8207-B6289A2341F2}"/>
    <dgm:cxn modelId="{9FCBC4B4-5201-42B5-8212-04CD097B204A}" srcId="{C27F937D-39E5-4A1D-8484-0B7947F8D4F0}" destId="{67BBF4B2-8CB2-4166-8E99-F5935CF5A876}" srcOrd="0" destOrd="2" parTransId="{784E0879-FF1B-4EA6-A2D9-26F58B7AD8A5}" sibTransId="{3F8126DB-C944-446D-BE23-92DE56DCC995}"/>
    <dgm:cxn modelId="{880DEB7B-4F46-4868-9468-ED45878EE327}" type="presOf" srcId="{F046781D-B88F-4C53-B3DC-BB7F45D86D74}" destId="{BABC327E-E247-48D4-8A56-1B8DA0C54716}" srcOrd="0" destOrd="0" presId="urn:microsoft.com/office/officeart/2005/8/layout/vList2"/>
    <dgm:cxn modelId="{F035D75E-214F-4AF5-A0E9-CD720842724D}" type="presParOf" srcId="{BABC327E-E247-48D4-8A56-1B8DA0C54716}" destId="{CD2DBE26-287D-4008-A156-EBD458AB9205}" srcOrd="0" destOrd="0" presId="urn:microsoft.com/office/officeart/2005/8/layout/vList2"/>
    <dgm:cxn modelId="{8FE32A82-1E53-4516-A010-24967BAF400E}" type="presOf" srcId="{0D8E15A6-DE12-4987-90B9-F5BC32FF5058}" destId="{CD2DBE26-287D-4008-A156-EBD458AB9205}" srcOrd="0" destOrd="0" presId="urn:microsoft.com/office/officeart/2005/8/layout/vList2"/>
    <dgm:cxn modelId="{AA29F8BE-CBD3-4C82-9AF1-C53F0CCC056B}" type="presParOf" srcId="{BABC327E-E247-48D4-8A56-1B8DA0C54716}" destId="{494F2B6A-4D55-470D-B660-0C2291E82866}" srcOrd="1" destOrd="0" presId="urn:microsoft.com/office/officeart/2005/8/layout/vList2"/>
    <dgm:cxn modelId="{7367F712-820E-4526-87EE-F53D136567A0}" type="presOf" srcId="{D0225054-C17D-47CA-A481-321E8B4BDC45}" destId="{494F2B6A-4D55-470D-B660-0C2291E82866}" srcOrd="0" destOrd="0" presId="urn:microsoft.com/office/officeart/2005/8/layout/vList2"/>
    <dgm:cxn modelId="{5F066EFC-D313-4E42-ACC2-EC84BD5C919E}" type="presParOf" srcId="{BABC327E-E247-48D4-8A56-1B8DA0C54716}" destId="{70D1F320-E174-4449-B0AE-F366F24CB49B}" srcOrd="2" destOrd="0" presId="urn:microsoft.com/office/officeart/2005/8/layout/vList2"/>
    <dgm:cxn modelId="{C2942D23-4A7B-4334-B847-87D53C7720DA}" type="presOf" srcId="{3BD86331-3EA8-42F2-9928-5A90735F9CD5}" destId="{70D1F320-E174-4449-B0AE-F366F24CB49B}" srcOrd="0" destOrd="0" presId="urn:microsoft.com/office/officeart/2005/8/layout/vList2"/>
    <dgm:cxn modelId="{0F7144DA-F102-462E-AAFD-ECC4A90C9E5C}" type="presParOf" srcId="{BABC327E-E247-48D4-8A56-1B8DA0C54716}" destId="{D194086A-F9AB-4C70-9CDA-F7487F27147E}" srcOrd="3" destOrd="0" presId="urn:microsoft.com/office/officeart/2005/8/layout/vList2"/>
    <dgm:cxn modelId="{2E8B46C0-A4CF-4840-91F3-4AF46B276EFF}" type="presOf" srcId="{EB74D706-32E8-4CEA-A78C-64074C81E34C}" destId="{D194086A-F9AB-4C70-9CDA-F7487F27147E}" srcOrd="0" destOrd="0" presId="urn:microsoft.com/office/officeart/2005/8/layout/vList2"/>
    <dgm:cxn modelId="{DD0080B0-9D95-4DB6-843E-EB9BDCA75145}" type="presParOf" srcId="{BABC327E-E247-48D4-8A56-1B8DA0C54716}" destId="{9FB8FD4F-7E95-424E-9BB7-9A38AE279F27}" srcOrd="4" destOrd="0" presId="urn:microsoft.com/office/officeart/2005/8/layout/vList2"/>
    <dgm:cxn modelId="{1A81E9E2-04DC-4849-A9B2-2F506CE8A698}" type="presOf" srcId="{C27F937D-39E5-4A1D-8484-0B7947F8D4F0}" destId="{9FB8FD4F-7E95-424E-9BB7-9A38AE279F27}" srcOrd="0" destOrd="0" presId="urn:microsoft.com/office/officeart/2005/8/layout/vList2"/>
    <dgm:cxn modelId="{59158660-6A0F-4562-9358-61C16832C5FF}" type="presParOf" srcId="{BABC327E-E247-48D4-8A56-1B8DA0C54716}" destId="{77922FD4-C416-482E-8C69-78E74C055D02}" srcOrd="5" destOrd="0" presId="urn:microsoft.com/office/officeart/2005/8/layout/vList2"/>
    <dgm:cxn modelId="{DE0525CA-92EA-44B3-BCF4-76FE4C139810}" type="presOf" srcId="{67BBF4B2-8CB2-4166-8E99-F5935CF5A876}" destId="{77922FD4-C416-482E-8C69-78E74C055D02}"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12900DF-5CA8-4522-8CA1-0543B1E81D39}" type="doc">
      <dgm:prSet loTypeId="list" loCatId="list" qsTypeId="urn:microsoft.com/office/officeart/2005/8/quickstyle/simple1" qsCatId="simple" csTypeId="urn:microsoft.com/office/officeart/2005/8/colors/colorful1" csCatId="colorful"/>
      <dgm:spPr/>
      <dgm:t>
        <a:bodyPr/>
        <a:lstStyle/>
        <a:p>
          <a:endParaRPr lang="zh-CN" altLang="en-US"/>
        </a:p>
      </dgm:t>
    </dgm:pt>
    <dgm:pt modelId="{EF45C1BC-C654-4348-96EC-FD6822FA63CE}">
      <dgm:prSet phldr="0" custT="0"/>
      <dgm:spPr/>
      <dgm:t>
        <a:bodyPr vert="horz" wrap="square"/>
        <a:p>
          <a:pPr rtl="0">
            <a:lnSpc>
              <a:spcPct val="100000"/>
            </a:lnSpc>
            <a:spcBef>
              <a:spcPct val="0"/>
            </a:spcBef>
            <a:spcAft>
              <a:spcPct val="35000"/>
            </a:spcAft>
          </a:pPr>
          <a:r>
            <a:rPr lang="zh-CN" dirty="0" smtClean="0">
              <a:latin typeface="华文中宋" panose="02010600040101010101" pitchFamily="2" charset="-122"/>
              <a:ea typeface="华文中宋" panose="02010600040101010101" pitchFamily="2" charset="-122"/>
            </a:rPr>
            <a:t>（一）高校毕业生人数逐年增长</a:t>
          </a:r>
          <a:r>
            <a:rPr lang="zh-CN" dirty="0">
              <a:latin typeface="华文中宋" panose="02010600040101010101" pitchFamily="2" charset="-122"/>
              <a:ea typeface="华文中宋" panose="02010600040101010101" pitchFamily="2" charset="-122"/>
            </a:rPr>
            <a:t/>
          </a:r>
          <a:endParaRPr lang="zh-CN" dirty="0">
            <a:latin typeface="华文中宋" panose="02010600040101010101" pitchFamily="2" charset="-122"/>
            <a:ea typeface="华文中宋" panose="02010600040101010101" pitchFamily="2" charset="-122"/>
          </a:endParaRPr>
        </a:p>
      </dgm:t>
    </dgm:pt>
    <dgm:pt modelId="{EF4D9AA2-25F6-40AC-9405-CE6C4C380D55}" cxnId="{BC305ED7-9C3C-49FA-B1CE-8584D7DA03FA}" type="parTrans">
      <dgm:prSet/>
      <dgm:spPr/>
      <dgm:t>
        <a:bodyPr/>
        <a:lstStyle/>
        <a:p>
          <a:endParaRPr lang="zh-CN" altLang="en-US"/>
        </a:p>
      </dgm:t>
    </dgm:pt>
    <dgm:pt modelId="{398D9560-E5E2-4FDE-81E7-7BEA12B52DA2}" cxnId="{BC305ED7-9C3C-49FA-B1CE-8584D7DA03FA}" type="sibTrans">
      <dgm:prSet/>
      <dgm:spPr/>
      <dgm:t>
        <a:bodyPr/>
        <a:lstStyle/>
        <a:p>
          <a:endParaRPr lang="zh-CN" altLang="en-US"/>
        </a:p>
      </dgm:t>
    </dgm:pt>
    <dgm:pt modelId="{DA3B8D69-BE13-47C1-A28C-81492C7A8880}">
      <dgm:prSet phldr="0" custT="0"/>
      <dgm:spPr/>
      <dgm:t>
        <a:bodyPr vert="horz" wrap="square"/>
        <a:p>
          <a:pPr rtl="0">
            <a:lnSpc>
              <a:spcPct val="100000"/>
            </a:lnSpc>
            <a:spcBef>
              <a:spcPct val="0"/>
            </a:spcBef>
            <a:spcAft>
              <a:spcPct val="35000"/>
            </a:spcAft>
          </a:pPr>
          <a:r>
            <a:rPr lang="zh-CN" dirty="0" smtClean="0">
              <a:latin typeface="华文中宋" panose="02010600040101010101" pitchFamily="2" charset="-122"/>
              <a:ea typeface="华文中宋" panose="02010600040101010101" pitchFamily="2" charset="-122"/>
            </a:rPr>
            <a:t>（二）</a:t>
          </a:r>
          <a:r>
            <a:rPr lang="zh-CN" dirty="0" smtClean="0">
              <a:latin typeface="华文中宋" panose="02010600040101010101" pitchFamily="2" charset="-122"/>
              <a:ea typeface="华文中宋" panose="02010600040101010101" pitchFamily="2" charset="-122"/>
            </a:rPr>
            <a:t>劳动力供大于求的就业压力将长期存在</a:t>
          </a:r>
          <a:r>
            <a:rPr lang="zh-CN" dirty="0" smtClean="0">
              <a:latin typeface="华文中宋" panose="02010600040101010101" pitchFamily="2" charset="-122"/>
              <a:ea typeface="华文中宋" panose="02010600040101010101" pitchFamily="2" charset="-122"/>
            </a:rPr>
            <a:t/>
          </a:r>
          <a:endParaRPr lang="zh-CN" dirty="0" smtClean="0">
            <a:latin typeface="华文中宋" panose="02010600040101010101" pitchFamily="2" charset="-122"/>
            <a:ea typeface="华文中宋" panose="02010600040101010101" pitchFamily="2" charset="-122"/>
          </a:endParaRPr>
        </a:p>
      </dgm:t>
    </dgm:pt>
    <dgm:pt modelId="{E9FEB85B-A452-4B3B-BE33-B7B84F6CBE4B}" cxnId="{BCF0C2DB-23E8-4A40-8EAA-8EC940711EEC}" type="parTrans">
      <dgm:prSet/>
      <dgm:spPr/>
      <dgm:t>
        <a:bodyPr/>
        <a:lstStyle/>
        <a:p>
          <a:endParaRPr lang="zh-CN" altLang="en-US"/>
        </a:p>
      </dgm:t>
    </dgm:pt>
    <dgm:pt modelId="{432C73B7-A4A1-46CD-8C37-540CDCDAD0BF}" cxnId="{BCF0C2DB-23E8-4A40-8EAA-8EC940711EEC}" type="sibTrans">
      <dgm:prSet/>
      <dgm:spPr/>
      <dgm:t>
        <a:bodyPr/>
        <a:lstStyle/>
        <a:p>
          <a:endParaRPr lang="zh-CN" altLang="en-US"/>
        </a:p>
      </dgm:t>
    </dgm:pt>
    <dgm:pt modelId="{F206BEBD-971A-4D67-B9D8-4EDC9C9B0E5C}">
      <dgm:prSet phldr="0" custT="0"/>
      <dgm:spPr/>
      <dgm:t>
        <a:bodyPr vert="horz" wrap="square"/>
        <a:p>
          <a:pPr rtl="0">
            <a:lnSpc>
              <a:spcPct val="100000"/>
            </a:lnSpc>
            <a:spcBef>
              <a:spcPct val="0"/>
            </a:spcBef>
            <a:spcAft>
              <a:spcPct val="35000"/>
            </a:spcAft>
          </a:pPr>
          <a:r>
            <a:rPr lang="zh-CN" dirty="0" smtClean="0">
              <a:latin typeface="华文中宋" panose="02010600040101010101" pitchFamily="2" charset="-122"/>
              <a:ea typeface="华文中宋" panose="02010600040101010101" pitchFamily="2" charset="-122"/>
              <a:cs typeface="华文中宋" panose="02010600040101010101" pitchFamily="2" charset="-122"/>
            </a:rPr>
            <a:t>（三）</a:t>
          </a:r>
          <a:r>
            <a:rPr lang="zh-CN" dirty="0" smtClean="0">
              <a:latin typeface="华文中宋" panose="02010600040101010101" pitchFamily="2" charset="-122"/>
              <a:ea typeface="华文中宋" panose="02010600040101010101" pitchFamily="2" charset="-122"/>
              <a:cs typeface="华文中宋" panose="02010600040101010101" pitchFamily="2" charset="-122"/>
            </a:rPr>
            <a:t>人才选拔由“重学历”转向“重能力”</a:t>
          </a:r>
          <a:r>
            <a:rPr lang="zh-CN" dirty="0" smtClean="0">
              <a:latin typeface="华文中宋" panose="02010600040101010101" pitchFamily="2" charset="-122"/>
              <a:ea typeface="华文中宋" panose="02010600040101010101" pitchFamily="2" charset="-122"/>
              <a:cs typeface="华文中宋" panose="02010600040101010101" pitchFamily="2" charset="-122"/>
            </a:rPr>
            <a:t/>
          </a:r>
          <a:endParaRPr lang="zh-CN" dirty="0" smtClean="0">
            <a:latin typeface="华文中宋" panose="02010600040101010101" pitchFamily="2" charset="-122"/>
            <a:ea typeface="华文中宋" panose="02010600040101010101" pitchFamily="2" charset="-122"/>
            <a:cs typeface="华文中宋" panose="02010600040101010101" pitchFamily="2" charset="-122"/>
          </a:endParaRPr>
        </a:p>
      </dgm:t>
    </dgm:pt>
    <dgm:pt modelId="{3DB2C48D-A454-46C5-B8D4-6568CE00D451}" cxnId="{CE5B05EC-101F-406A-A9D8-E746771956DD}" type="parTrans">
      <dgm:prSet/>
      <dgm:spPr/>
      <dgm:t>
        <a:bodyPr/>
        <a:lstStyle/>
        <a:p>
          <a:endParaRPr lang="zh-CN" altLang="en-US"/>
        </a:p>
      </dgm:t>
    </dgm:pt>
    <dgm:pt modelId="{756DC6A6-7EAF-484F-9012-607C30A0B34A}" cxnId="{CE5B05EC-101F-406A-A9D8-E746771956DD}" type="sibTrans">
      <dgm:prSet/>
      <dgm:spPr/>
      <dgm:t>
        <a:bodyPr/>
        <a:lstStyle/>
        <a:p>
          <a:endParaRPr lang="zh-CN" altLang="en-US"/>
        </a:p>
      </dgm:t>
    </dgm:pt>
    <dgm:pt modelId="{DA075DE6-4764-48C2-8ACB-237B6ABA5031}">
      <dgm:prSet phldr="0" custT="0"/>
      <dgm:spPr/>
      <dgm:t>
        <a:bodyPr vert="horz" wrap="square"/>
        <a:p>
          <a:pPr rtl="0">
            <a:lnSpc>
              <a:spcPct val="100000"/>
            </a:lnSpc>
            <a:spcBef>
              <a:spcPct val="0"/>
            </a:spcBef>
            <a:spcAft>
              <a:spcPct val="35000"/>
            </a:spcAft>
          </a:pPr>
          <a:r>
            <a:rPr lang="zh-CN" dirty="0" smtClean="0">
              <a:latin typeface="华文中宋" panose="02010600040101010101" pitchFamily="2" charset="-122"/>
              <a:ea typeface="华文中宋" panose="02010600040101010101" pitchFamily="2" charset="-122"/>
            </a:rPr>
            <a:t>（四）</a:t>
          </a:r>
          <a:r>
            <a:rPr lang="zh-CN" dirty="0" smtClean="0">
              <a:latin typeface="华文中宋" panose="02010600040101010101" pitchFamily="2" charset="-122"/>
              <a:ea typeface="华文中宋" panose="02010600040101010101" pitchFamily="2" charset="-122"/>
            </a:rPr>
            <a:t>毕业生就业的结构性矛盾突出</a:t>
          </a:r>
          <a:r>
            <a:rPr lang="zh-CN" dirty="0" smtClean="0">
              <a:latin typeface="华文中宋" panose="02010600040101010101" pitchFamily="2" charset="-122"/>
              <a:ea typeface="华文中宋" panose="02010600040101010101" pitchFamily="2" charset="-122"/>
            </a:rPr>
            <a:t/>
          </a:r>
          <a:endParaRPr lang="zh-CN" dirty="0" smtClean="0">
            <a:latin typeface="华文中宋" panose="02010600040101010101" pitchFamily="2" charset="-122"/>
            <a:ea typeface="华文中宋" panose="02010600040101010101" pitchFamily="2" charset="-122"/>
          </a:endParaRPr>
        </a:p>
      </dgm:t>
    </dgm:pt>
    <dgm:pt modelId="{D4EDA7F0-C91D-409F-AA7E-CBA45D36C4F0}" cxnId="{AD8814AD-769B-4785-8C1E-802421C6CEA6}" type="parTrans">
      <dgm:prSet/>
      <dgm:spPr/>
      <dgm:t>
        <a:bodyPr/>
        <a:lstStyle/>
        <a:p>
          <a:endParaRPr lang="zh-CN" altLang="en-US"/>
        </a:p>
      </dgm:t>
    </dgm:pt>
    <dgm:pt modelId="{3AD9EE92-E7BE-4906-842F-A17DFF7AE44A}" cxnId="{AD8814AD-769B-4785-8C1E-802421C6CEA6}" type="sibTrans">
      <dgm:prSet/>
      <dgm:spPr/>
      <dgm:t>
        <a:bodyPr/>
        <a:lstStyle/>
        <a:p>
          <a:endParaRPr lang="zh-CN" altLang="en-US"/>
        </a:p>
      </dgm:t>
    </dgm:pt>
    <dgm:pt modelId="{BD92C31A-6464-4596-BAF8-608C4C76E88E}">
      <dgm:prSet phldr="0" custT="0"/>
      <dgm:spPr/>
      <dgm:t>
        <a:bodyPr vert="horz" wrap="square"/>
        <a:p>
          <a:pPr rtl="0">
            <a:lnSpc>
              <a:spcPct val="100000"/>
            </a:lnSpc>
            <a:spcBef>
              <a:spcPct val="0"/>
            </a:spcBef>
            <a:spcAft>
              <a:spcPct val="35000"/>
            </a:spcAft>
          </a:pPr>
          <a:r>
            <a:rPr lang="zh-CN" dirty="0" smtClean="0">
              <a:latin typeface="华文中宋" panose="02010600040101010101" pitchFamily="2" charset="-122"/>
              <a:ea typeface="华文中宋" panose="02010600040101010101" pitchFamily="2" charset="-122"/>
            </a:rPr>
            <a:t>（五）</a:t>
          </a:r>
          <a:r>
            <a:rPr lang="zh-CN" dirty="0" smtClean="0">
              <a:latin typeface="华文中宋" panose="02010600040101010101" pitchFamily="2" charset="-122"/>
              <a:ea typeface="华文中宋" panose="02010600040101010101" pitchFamily="2" charset="-122"/>
            </a:rPr>
            <a:t>求职准备周期长</a:t>
          </a:r>
          <a:r>
            <a:rPr lang="zh-CN" dirty="0" smtClean="0">
              <a:latin typeface="华文中宋" panose="02010600040101010101" pitchFamily="2" charset="-122"/>
              <a:ea typeface="华文中宋" panose="02010600040101010101" pitchFamily="2" charset="-122"/>
            </a:rPr>
            <a:t/>
          </a:r>
          <a:endParaRPr lang="zh-CN" dirty="0" smtClean="0">
            <a:latin typeface="华文中宋" panose="02010600040101010101" pitchFamily="2" charset="-122"/>
            <a:ea typeface="华文中宋" panose="02010600040101010101" pitchFamily="2" charset="-122"/>
          </a:endParaRPr>
        </a:p>
      </dgm:t>
    </dgm:pt>
    <dgm:pt modelId="{4695B962-F127-4F6F-B5D0-D36119DA65C6}" cxnId="{3CDBCFF1-7843-46A6-9DA3-0DD1197EA154}" type="parTrans">
      <dgm:prSet/>
      <dgm:spPr/>
      <dgm:t>
        <a:bodyPr/>
        <a:lstStyle/>
        <a:p>
          <a:endParaRPr lang="zh-CN" altLang="en-US"/>
        </a:p>
      </dgm:t>
    </dgm:pt>
    <dgm:pt modelId="{8954F0D2-4EA3-4505-9A23-9BA158059012}" cxnId="{3CDBCFF1-7843-46A6-9DA3-0DD1197EA154}" type="sibTrans">
      <dgm:prSet/>
      <dgm:spPr/>
      <dgm:t>
        <a:bodyPr/>
        <a:lstStyle/>
        <a:p>
          <a:endParaRPr lang="zh-CN" altLang="en-US"/>
        </a:p>
      </dgm:t>
    </dgm:pt>
    <dgm:pt modelId="{95633C1A-944B-4EC6-AE1D-D72D3A7AD1D1}" type="pres">
      <dgm:prSet presAssocID="{112900DF-5CA8-4522-8CA1-0543B1E81D39}" presName="linear" presStyleCnt="0">
        <dgm:presLayoutVars>
          <dgm:dir/>
          <dgm:animLvl val="lvl"/>
          <dgm:resizeHandles val="exact"/>
        </dgm:presLayoutVars>
      </dgm:prSet>
      <dgm:spPr/>
    </dgm:pt>
    <dgm:pt modelId="{4A41C2CF-23C8-4E17-A6AE-92A876BCDD78}" type="pres">
      <dgm:prSet presAssocID="{EF45C1BC-C654-4348-96EC-FD6822FA63CE}" presName="parentLin" presStyleCnt="0"/>
      <dgm:spPr/>
    </dgm:pt>
    <dgm:pt modelId="{01042551-CD35-47BC-8FFC-E55E1244E519}" type="pres">
      <dgm:prSet presAssocID="{EF45C1BC-C654-4348-96EC-FD6822FA63CE}" presName="parentLeftMargin" presStyleCnt="0"/>
      <dgm:spPr/>
    </dgm:pt>
    <dgm:pt modelId="{3DFCCF86-8DCE-4598-930A-4C259089B2F2}" type="pres">
      <dgm:prSet presAssocID="{EF45C1BC-C654-4348-96EC-FD6822FA63CE}" presName="parentText" presStyleLbl="node1" presStyleIdx="0" presStyleCnt="5">
        <dgm:presLayoutVars>
          <dgm:chMax val="0"/>
          <dgm:bulletEnabled val="1"/>
        </dgm:presLayoutVars>
      </dgm:prSet>
      <dgm:spPr/>
    </dgm:pt>
    <dgm:pt modelId="{76BB281D-B4EE-4D5E-8C74-F88C3C9C402A}" type="pres">
      <dgm:prSet presAssocID="{EF45C1BC-C654-4348-96EC-FD6822FA63CE}" presName="negativeSpace" presStyleCnt="0"/>
      <dgm:spPr/>
    </dgm:pt>
    <dgm:pt modelId="{EF2B16CD-A1A7-46D4-B1B1-00EEC3329BBF}" type="pres">
      <dgm:prSet presAssocID="{EF45C1BC-C654-4348-96EC-FD6822FA63CE}" presName="childText" presStyleLbl="conFgAcc1" presStyleIdx="0" presStyleCnt="5">
        <dgm:presLayoutVars>
          <dgm:bulletEnabled val="1"/>
        </dgm:presLayoutVars>
      </dgm:prSet>
      <dgm:spPr/>
    </dgm:pt>
    <dgm:pt modelId="{AF7CE99B-6251-4F78-8658-33305723FE6E}" type="pres">
      <dgm:prSet presAssocID="{398D9560-E5E2-4FDE-81E7-7BEA12B52DA2}" presName="spaceBetweenRectangles" presStyleCnt="0"/>
      <dgm:spPr/>
    </dgm:pt>
    <dgm:pt modelId="{A10F8C58-AEAE-4C8F-AA77-5ADFAC904379}" type="pres">
      <dgm:prSet presAssocID="{DA3B8D69-BE13-47C1-A28C-81492C7A8880}" presName="parentLin" presStyleCnt="0"/>
      <dgm:spPr/>
    </dgm:pt>
    <dgm:pt modelId="{32EBCAE0-E932-4758-B135-91416232E288}" type="pres">
      <dgm:prSet presAssocID="{DA3B8D69-BE13-47C1-A28C-81492C7A8880}" presName="parentLeftMargin" presStyleCnt="0"/>
      <dgm:spPr/>
    </dgm:pt>
    <dgm:pt modelId="{BE0180A2-A625-4523-8457-AE1C9CFBF963}" type="pres">
      <dgm:prSet presAssocID="{DA3B8D69-BE13-47C1-A28C-81492C7A8880}" presName="parentText" presStyleLbl="node1" presStyleIdx="1" presStyleCnt="5">
        <dgm:presLayoutVars>
          <dgm:chMax val="0"/>
          <dgm:bulletEnabled val="1"/>
        </dgm:presLayoutVars>
      </dgm:prSet>
      <dgm:spPr/>
    </dgm:pt>
    <dgm:pt modelId="{F8C7012E-1E40-457D-B013-90F5E1169C8E}" type="pres">
      <dgm:prSet presAssocID="{DA3B8D69-BE13-47C1-A28C-81492C7A8880}" presName="negativeSpace" presStyleCnt="0"/>
      <dgm:spPr/>
    </dgm:pt>
    <dgm:pt modelId="{E159395E-5B4A-42E8-9D0C-CFE3A2F3EF69}" type="pres">
      <dgm:prSet presAssocID="{DA3B8D69-BE13-47C1-A28C-81492C7A8880}" presName="childText" presStyleLbl="conFgAcc1" presStyleIdx="1" presStyleCnt="5">
        <dgm:presLayoutVars>
          <dgm:bulletEnabled val="1"/>
        </dgm:presLayoutVars>
      </dgm:prSet>
      <dgm:spPr/>
    </dgm:pt>
    <dgm:pt modelId="{FE2EE710-DCB4-4EC7-8434-2BDC7FD8E545}" type="pres">
      <dgm:prSet presAssocID="{432C73B7-A4A1-46CD-8C37-540CDCDAD0BF}" presName="spaceBetweenRectangles" presStyleCnt="0"/>
      <dgm:spPr/>
    </dgm:pt>
    <dgm:pt modelId="{7F72452A-5E78-4904-897C-C886C5B41025}" type="pres">
      <dgm:prSet presAssocID="{F206BEBD-971A-4D67-B9D8-4EDC9C9B0E5C}" presName="parentLin" presStyleCnt="0"/>
      <dgm:spPr/>
    </dgm:pt>
    <dgm:pt modelId="{FB37C85F-8927-45B6-A2AD-9D8133E80090}" type="pres">
      <dgm:prSet presAssocID="{F206BEBD-971A-4D67-B9D8-4EDC9C9B0E5C}" presName="parentLeftMargin" presStyleCnt="0"/>
      <dgm:spPr/>
    </dgm:pt>
    <dgm:pt modelId="{A25FBA9D-BA06-474C-884D-AC3A2E4A7EC3}" type="pres">
      <dgm:prSet presAssocID="{F206BEBD-971A-4D67-B9D8-4EDC9C9B0E5C}" presName="parentText" presStyleLbl="node1" presStyleIdx="2" presStyleCnt="5">
        <dgm:presLayoutVars>
          <dgm:chMax val="0"/>
          <dgm:bulletEnabled val="1"/>
        </dgm:presLayoutVars>
      </dgm:prSet>
      <dgm:spPr/>
    </dgm:pt>
    <dgm:pt modelId="{913F368A-68C4-495D-8BC0-9EBEA9F1C1C0}" type="pres">
      <dgm:prSet presAssocID="{F206BEBD-971A-4D67-B9D8-4EDC9C9B0E5C}" presName="negativeSpace" presStyleCnt="0"/>
      <dgm:spPr/>
    </dgm:pt>
    <dgm:pt modelId="{4A645697-1DEF-417E-8729-1C1AEF431F45}" type="pres">
      <dgm:prSet presAssocID="{F206BEBD-971A-4D67-B9D8-4EDC9C9B0E5C}" presName="childText" presStyleLbl="conFgAcc1" presStyleIdx="2" presStyleCnt="5">
        <dgm:presLayoutVars>
          <dgm:bulletEnabled val="1"/>
        </dgm:presLayoutVars>
      </dgm:prSet>
      <dgm:spPr/>
    </dgm:pt>
    <dgm:pt modelId="{FC9206CD-BFBE-4E98-B94A-AFCA575D240D}" type="pres">
      <dgm:prSet presAssocID="{756DC6A6-7EAF-484F-9012-607C30A0B34A}" presName="spaceBetweenRectangles" presStyleCnt="0"/>
      <dgm:spPr/>
    </dgm:pt>
    <dgm:pt modelId="{4A8923A3-8D34-4C91-8A9A-20C80BAE57B3}" type="pres">
      <dgm:prSet presAssocID="{DA075DE6-4764-48C2-8ACB-237B6ABA5031}" presName="parentLin" presStyleCnt="0"/>
      <dgm:spPr/>
    </dgm:pt>
    <dgm:pt modelId="{5D2A1649-2AAF-4286-B97B-2EB599E49495}" type="pres">
      <dgm:prSet presAssocID="{DA075DE6-4764-48C2-8ACB-237B6ABA5031}" presName="parentLeftMargin" presStyleCnt="0"/>
      <dgm:spPr/>
    </dgm:pt>
    <dgm:pt modelId="{75F28594-A882-477C-BE7A-3EBB2ECDA028}" type="pres">
      <dgm:prSet presAssocID="{DA075DE6-4764-48C2-8ACB-237B6ABA5031}" presName="parentText" presStyleLbl="node1" presStyleIdx="3" presStyleCnt="5">
        <dgm:presLayoutVars>
          <dgm:chMax val="0"/>
          <dgm:bulletEnabled val="1"/>
        </dgm:presLayoutVars>
      </dgm:prSet>
      <dgm:spPr/>
    </dgm:pt>
    <dgm:pt modelId="{CECF0BAB-8084-4F5B-B892-ADCFB4AC5360}" type="pres">
      <dgm:prSet presAssocID="{DA075DE6-4764-48C2-8ACB-237B6ABA5031}" presName="negativeSpace" presStyleCnt="0"/>
      <dgm:spPr/>
    </dgm:pt>
    <dgm:pt modelId="{E2783452-3B75-4DBA-8E78-53AF6449513E}" type="pres">
      <dgm:prSet presAssocID="{DA075DE6-4764-48C2-8ACB-237B6ABA5031}" presName="childText" presStyleLbl="conFgAcc1" presStyleIdx="3" presStyleCnt="5">
        <dgm:presLayoutVars>
          <dgm:bulletEnabled val="1"/>
        </dgm:presLayoutVars>
      </dgm:prSet>
      <dgm:spPr/>
    </dgm:pt>
    <dgm:pt modelId="{4192C6A2-E53A-4182-BC25-86DD96F2AA35}" type="pres">
      <dgm:prSet presAssocID="{3AD9EE92-E7BE-4906-842F-A17DFF7AE44A}" presName="spaceBetweenRectangles" presStyleCnt="0"/>
      <dgm:spPr/>
    </dgm:pt>
    <dgm:pt modelId="{86DAD15A-944A-4CAF-8DC4-A48ADF45E530}" type="pres">
      <dgm:prSet presAssocID="{BD92C31A-6464-4596-BAF8-608C4C76E88E}" presName="parentLin" presStyleCnt="0"/>
      <dgm:spPr/>
    </dgm:pt>
    <dgm:pt modelId="{132BDB44-125C-4FEB-9FE0-0B553CE5133B}" type="pres">
      <dgm:prSet presAssocID="{BD92C31A-6464-4596-BAF8-608C4C76E88E}" presName="parentLeftMargin" presStyleCnt="0"/>
      <dgm:spPr/>
    </dgm:pt>
    <dgm:pt modelId="{5EAF89C0-13AE-402C-88B1-12C76E187CAF}" type="pres">
      <dgm:prSet presAssocID="{BD92C31A-6464-4596-BAF8-608C4C76E88E}" presName="parentText" presStyleLbl="node1" presStyleIdx="4" presStyleCnt="5">
        <dgm:presLayoutVars>
          <dgm:chMax val="0"/>
          <dgm:bulletEnabled val="1"/>
        </dgm:presLayoutVars>
      </dgm:prSet>
      <dgm:spPr/>
    </dgm:pt>
    <dgm:pt modelId="{9E52A515-5C4E-41CC-A7EF-460AA6BB4985}" type="pres">
      <dgm:prSet presAssocID="{BD92C31A-6464-4596-BAF8-608C4C76E88E}" presName="negativeSpace" presStyleCnt="0"/>
      <dgm:spPr/>
    </dgm:pt>
    <dgm:pt modelId="{D0FDE472-C3FE-4543-B41E-CA74108C3A47}" type="pres">
      <dgm:prSet presAssocID="{BD92C31A-6464-4596-BAF8-608C4C76E88E}" presName="childText" presStyleLbl="conFgAcc1" presStyleIdx="4" presStyleCnt="5">
        <dgm:presLayoutVars>
          <dgm:bulletEnabled val="1"/>
        </dgm:presLayoutVars>
      </dgm:prSet>
      <dgm:spPr/>
    </dgm:pt>
  </dgm:ptLst>
  <dgm:cxnLst>
    <dgm:cxn modelId="{BC305ED7-9C3C-49FA-B1CE-8584D7DA03FA}" srcId="{112900DF-5CA8-4522-8CA1-0543B1E81D39}" destId="{EF45C1BC-C654-4348-96EC-FD6822FA63CE}" srcOrd="0" destOrd="0" parTransId="{EF4D9AA2-25F6-40AC-9405-CE6C4C380D55}" sibTransId="{398D9560-E5E2-4FDE-81E7-7BEA12B52DA2}"/>
    <dgm:cxn modelId="{BCF0C2DB-23E8-4A40-8EAA-8EC940711EEC}" srcId="{112900DF-5CA8-4522-8CA1-0543B1E81D39}" destId="{DA3B8D69-BE13-47C1-A28C-81492C7A8880}" srcOrd="1" destOrd="0" parTransId="{E9FEB85B-A452-4B3B-BE33-B7B84F6CBE4B}" sibTransId="{432C73B7-A4A1-46CD-8C37-540CDCDAD0BF}"/>
    <dgm:cxn modelId="{CE5B05EC-101F-406A-A9D8-E746771956DD}" srcId="{112900DF-5CA8-4522-8CA1-0543B1E81D39}" destId="{F206BEBD-971A-4D67-B9D8-4EDC9C9B0E5C}" srcOrd="2" destOrd="0" parTransId="{3DB2C48D-A454-46C5-B8D4-6568CE00D451}" sibTransId="{756DC6A6-7EAF-484F-9012-607C30A0B34A}"/>
    <dgm:cxn modelId="{AD8814AD-769B-4785-8C1E-802421C6CEA6}" srcId="{112900DF-5CA8-4522-8CA1-0543B1E81D39}" destId="{DA075DE6-4764-48C2-8ACB-237B6ABA5031}" srcOrd="3" destOrd="0" parTransId="{D4EDA7F0-C91D-409F-AA7E-CBA45D36C4F0}" sibTransId="{3AD9EE92-E7BE-4906-842F-A17DFF7AE44A}"/>
    <dgm:cxn modelId="{3CDBCFF1-7843-46A6-9DA3-0DD1197EA154}" srcId="{112900DF-5CA8-4522-8CA1-0543B1E81D39}" destId="{BD92C31A-6464-4596-BAF8-608C4C76E88E}" srcOrd="4" destOrd="0" parTransId="{4695B962-F127-4F6F-B5D0-D36119DA65C6}" sibTransId="{8954F0D2-4EA3-4505-9A23-9BA158059012}"/>
    <dgm:cxn modelId="{E9CA42E3-FC17-4DFC-A6CD-60FCFE91CA9F}" type="presOf" srcId="{112900DF-5CA8-4522-8CA1-0543B1E81D39}" destId="{95633C1A-944B-4EC6-AE1D-D72D3A7AD1D1}" srcOrd="0" destOrd="0" presId="urn:microsoft.com/office/officeart/2005/8/layout/list1"/>
    <dgm:cxn modelId="{1B239141-8FB7-460F-A5FD-7C571AE9FEE1}" type="presParOf" srcId="{95633C1A-944B-4EC6-AE1D-D72D3A7AD1D1}" destId="{4A41C2CF-23C8-4E17-A6AE-92A876BCDD78}" srcOrd="0" destOrd="0" presId="urn:microsoft.com/office/officeart/2005/8/layout/list1"/>
    <dgm:cxn modelId="{043F632A-03AB-41C1-A666-D1EA44926373}" type="presParOf" srcId="{4A41C2CF-23C8-4E17-A6AE-92A876BCDD78}" destId="{01042551-CD35-47BC-8FFC-E55E1244E519}" srcOrd="0" destOrd="0" presId="urn:microsoft.com/office/officeart/2005/8/layout/list1"/>
    <dgm:cxn modelId="{70E02920-7A76-4C2E-8EA5-D849FF170EB3}" type="presOf" srcId="{EF45C1BC-C654-4348-96EC-FD6822FA63CE}" destId="{01042551-CD35-47BC-8FFC-E55E1244E519}" srcOrd="0" destOrd="0" presId="urn:microsoft.com/office/officeart/2005/8/layout/list1"/>
    <dgm:cxn modelId="{7D8DDF3A-2E10-4411-93FB-74DD4CF1952E}" type="presParOf" srcId="{4A41C2CF-23C8-4E17-A6AE-92A876BCDD78}" destId="{3DFCCF86-8DCE-4598-930A-4C259089B2F2}" srcOrd="1" destOrd="0" presId="urn:microsoft.com/office/officeart/2005/8/layout/list1"/>
    <dgm:cxn modelId="{BB1F9819-E50A-4C84-9D03-1919E2F120AB}" type="presOf" srcId="{EF45C1BC-C654-4348-96EC-FD6822FA63CE}" destId="{3DFCCF86-8DCE-4598-930A-4C259089B2F2}" srcOrd="0" destOrd="0" presId="urn:microsoft.com/office/officeart/2005/8/layout/list1"/>
    <dgm:cxn modelId="{80F0F111-AE4C-4E63-9DBB-8582CAB557BA}" type="presParOf" srcId="{95633C1A-944B-4EC6-AE1D-D72D3A7AD1D1}" destId="{76BB281D-B4EE-4D5E-8C74-F88C3C9C402A}" srcOrd="1" destOrd="0" presId="urn:microsoft.com/office/officeart/2005/8/layout/list1"/>
    <dgm:cxn modelId="{4F991298-5C64-41CE-AE29-556E70EE4171}" type="presParOf" srcId="{95633C1A-944B-4EC6-AE1D-D72D3A7AD1D1}" destId="{EF2B16CD-A1A7-46D4-B1B1-00EEC3329BBF}" srcOrd="2" destOrd="0" presId="urn:microsoft.com/office/officeart/2005/8/layout/list1"/>
    <dgm:cxn modelId="{EE474321-13A0-4FD7-903A-E0CCC9F5C93A}" type="presParOf" srcId="{95633C1A-944B-4EC6-AE1D-D72D3A7AD1D1}" destId="{AF7CE99B-6251-4F78-8658-33305723FE6E}" srcOrd="3" destOrd="0" presId="urn:microsoft.com/office/officeart/2005/8/layout/list1"/>
    <dgm:cxn modelId="{E205A4D5-F906-4975-8341-8ACCDACDA134}" type="presParOf" srcId="{95633C1A-944B-4EC6-AE1D-D72D3A7AD1D1}" destId="{A10F8C58-AEAE-4C8F-AA77-5ADFAC904379}" srcOrd="4" destOrd="0" presId="urn:microsoft.com/office/officeart/2005/8/layout/list1"/>
    <dgm:cxn modelId="{12E7FCBA-E9EA-4BE3-A23A-B2F6BE16BF2E}" type="presParOf" srcId="{A10F8C58-AEAE-4C8F-AA77-5ADFAC904379}" destId="{32EBCAE0-E932-4758-B135-91416232E288}" srcOrd="0" destOrd="4" presId="urn:microsoft.com/office/officeart/2005/8/layout/list1"/>
    <dgm:cxn modelId="{96958517-3D72-479E-A8B7-2E6684E715E1}" type="presOf" srcId="{DA3B8D69-BE13-47C1-A28C-81492C7A8880}" destId="{32EBCAE0-E932-4758-B135-91416232E288}" srcOrd="0" destOrd="0" presId="urn:microsoft.com/office/officeart/2005/8/layout/list1"/>
    <dgm:cxn modelId="{ED8F638E-368B-4298-93DB-509BD022564F}" type="presParOf" srcId="{A10F8C58-AEAE-4C8F-AA77-5ADFAC904379}" destId="{BE0180A2-A625-4523-8457-AE1C9CFBF963}" srcOrd="1" destOrd="4" presId="urn:microsoft.com/office/officeart/2005/8/layout/list1"/>
    <dgm:cxn modelId="{FB092788-895C-4CED-B015-1620D532CF56}" type="presOf" srcId="{DA3B8D69-BE13-47C1-A28C-81492C7A8880}" destId="{BE0180A2-A625-4523-8457-AE1C9CFBF963}" srcOrd="0" destOrd="0" presId="urn:microsoft.com/office/officeart/2005/8/layout/list1"/>
    <dgm:cxn modelId="{D350D3BB-4967-4014-B8DD-2D5535DBD9DC}" type="presParOf" srcId="{95633C1A-944B-4EC6-AE1D-D72D3A7AD1D1}" destId="{F8C7012E-1E40-457D-B013-90F5E1169C8E}" srcOrd="5" destOrd="0" presId="urn:microsoft.com/office/officeart/2005/8/layout/list1"/>
    <dgm:cxn modelId="{0BEB3D34-824A-4EBB-BA6D-8222A85E7579}" type="presParOf" srcId="{95633C1A-944B-4EC6-AE1D-D72D3A7AD1D1}" destId="{E159395E-5B4A-42E8-9D0C-CFE3A2F3EF69}" srcOrd="6" destOrd="0" presId="urn:microsoft.com/office/officeart/2005/8/layout/list1"/>
    <dgm:cxn modelId="{82221C8B-0513-4779-A3FB-EB926BAF5426}" type="presParOf" srcId="{95633C1A-944B-4EC6-AE1D-D72D3A7AD1D1}" destId="{FE2EE710-DCB4-4EC7-8434-2BDC7FD8E545}" srcOrd="7" destOrd="0" presId="urn:microsoft.com/office/officeart/2005/8/layout/list1"/>
    <dgm:cxn modelId="{C582AC31-BE48-4B87-A8B6-E85ACC0E17C8}" type="presParOf" srcId="{95633C1A-944B-4EC6-AE1D-D72D3A7AD1D1}" destId="{7F72452A-5E78-4904-897C-C886C5B41025}" srcOrd="8" destOrd="0" presId="urn:microsoft.com/office/officeart/2005/8/layout/list1"/>
    <dgm:cxn modelId="{4EB266A7-075A-4EC7-83AF-BFEC15A9D077}" type="presParOf" srcId="{7F72452A-5E78-4904-897C-C886C5B41025}" destId="{FB37C85F-8927-45B6-A2AD-9D8133E80090}" srcOrd="0" destOrd="8" presId="urn:microsoft.com/office/officeart/2005/8/layout/list1"/>
    <dgm:cxn modelId="{8244BC07-E018-4A5E-8519-D9CAC394B792}" type="presOf" srcId="{F206BEBD-971A-4D67-B9D8-4EDC9C9B0E5C}" destId="{FB37C85F-8927-45B6-A2AD-9D8133E80090}" srcOrd="0" destOrd="0" presId="urn:microsoft.com/office/officeart/2005/8/layout/list1"/>
    <dgm:cxn modelId="{E57B59A4-123D-4BDF-8348-23F8C7D17DC8}" type="presParOf" srcId="{7F72452A-5E78-4904-897C-C886C5B41025}" destId="{A25FBA9D-BA06-474C-884D-AC3A2E4A7EC3}" srcOrd="1" destOrd="8" presId="urn:microsoft.com/office/officeart/2005/8/layout/list1"/>
    <dgm:cxn modelId="{CF206579-59D8-40C1-83E2-1724773DFC68}" type="presOf" srcId="{F206BEBD-971A-4D67-B9D8-4EDC9C9B0E5C}" destId="{A25FBA9D-BA06-474C-884D-AC3A2E4A7EC3}" srcOrd="0" destOrd="0" presId="urn:microsoft.com/office/officeart/2005/8/layout/list1"/>
    <dgm:cxn modelId="{C476C925-EAC1-43FB-92D6-58897690CC30}" type="presParOf" srcId="{95633C1A-944B-4EC6-AE1D-D72D3A7AD1D1}" destId="{913F368A-68C4-495D-8BC0-9EBEA9F1C1C0}" srcOrd="9" destOrd="0" presId="urn:microsoft.com/office/officeart/2005/8/layout/list1"/>
    <dgm:cxn modelId="{3E5C9DAC-2B80-455B-9BBB-51F5F01E99EA}" type="presParOf" srcId="{95633C1A-944B-4EC6-AE1D-D72D3A7AD1D1}" destId="{4A645697-1DEF-417E-8729-1C1AEF431F45}" srcOrd="10" destOrd="0" presId="urn:microsoft.com/office/officeart/2005/8/layout/list1"/>
    <dgm:cxn modelId="{8658C056-168E-436E-98BE-6E27AE941A6E}" type="presParOf" srcId="{95633C1A-944B-4EC6-AE1D-D72D3A7AD1D1}" destId="{FC9206CD-BFBE-4E98-B94A-AFCA575D240D}" srcOrd="11" destOrd="0" presId="urn:microsoft.com/office/officeart/2005/8/layout/list1"/>
    <dgm:cxn modelId="{32F51E7A-EED4-4EC6-ADC4-3D40FA97A4C3}" type="presParOf" srcId="{95633C1A-944B-4EC6-AE1D-D72D3A7AD1D1}" destId="{4A8923A3-8D34-4C91-8A9A-20C80BAE57B3}" srcOrd="12" destOrd="0" presId="urn:microsoft.com/office/officeart/2005/8/layout/list1"/>
    <dgm:cxn modelId="{4DBDC177-B52C-42AD-B31A-B697E835149F}" type="presParOf" srcId="{4A8923A3-8D34-4C91-8A9A-20C80BAE57B3}" destId="{5D2A1649-2AAF-4286-B97B-2EB599E49495}" srcOrd="0" destOrd="12" presId="urn:microsoft.com/office/officeart/2005/8/layout/list1"/>
    <dgm:cxn modelId="{35485141-D199-4CC0-A2C5-613BB538CD02}" type="presOf" srcId="{DA075DE6-4764-48C2-8ACB-237B6ABA5031}" destId="{5D2A1649-2AAF-4286-B97B-2EB599E49495}" srcOrd="0" destOrd="0" presId="urn:microsoft.com/office/officeart/2005/8/layout/list1"/>
    <dgm:cxn modelId="{E37A338E-ECAD-4AB2-BDCC-799B07D4CE7C}" type="presParOf" srcId="{4A8923A3-8D34-4C91-8A9A-20C80BAE57B3}" destId="{75F28594-A882-477C-BE7A-3EBB2ECDA028}" srcOrd="1" destOrd="12" presId="urn:microsoft.com/office/officeart/2005/8/layout/list1"/>
    <dgm:cxn modelId="{41596C0D-511F-495A-9760-F03FF30B74C5}" type="presOf" srcId="{DA075DE6-4764-48C2-8ACB-237B6ABA5031}" destId="{75F28594-A882-477C-BE7A-3EBB2ECDA028}" srcOrd="0" destOrd="0" presId="urn:microsoft.com/office/officeart/2005/8/layout/list1"/>
    <dgm:cxn modelId="{5A257258-885F-4613-8148-606B838903D7}" type="presParOf" srcId="{95633C1A-944B-4EC6-AE1D-D72D3A7AD1D1}" destId="{CECF0BAB-8084-4F5B-B892-ADCFB4AC5360}" srcOrd="13" destOrd="0" presId="urn:microsoft.com/office/officeart/2005/8/layout/list1"/>
    <dgm:cxn modelId="{1207CEC7-8997-47ED-87AE-114CE34F6157}" type="presParOf" srcId="{95633C1A-944B-4EC6-AE1D-D72D3A7AD1D1}" destId="{E2783452-3B75-4DBA-8E78-53AF6449513E}" srcOrd="14" destOrd="0" presId="urn:microsoft.com/office/officeart/2005/8/layout/list1"/>
    <dgm:cxn modelId="{C98822B9-904A-4A19-8AC2-40AF716F36FA}" type="presParOf" srcId="{95633C1A-944B-4EC6-AE1D-D72D3A7AD1D1}" destId="{4192C6A2-E53A-4182-BC25-86DD96F2AA35}" srcOrd="15" destOrd="0" presId="urn:microsoft.com/office/officeart/2005/8/layout/list1"/>
    <dgm:cxn modelId="{97658814-D62F-487B-A7B1-9AA7048FA44D}" type="presParOf" srcId="{95633C1A-944B-4EC6-AE1D-D72D3A7AD1D1}" destId="{86DAD15A-944A-4CAF-8DC4-A48ADF45E530}" srcOrd="16" destOrd="0" presId="urn:microsoft.com/office/officeart/2005/8/layout/list1"/>
    <dgm:cxn modelId="{B1AB5402-FDE3-46F3-A868-0C2A489365FC}" type="presParOf" srcId="{86DAD15A-944A-4CAF-8DC4-A48ADF45E530}" destId="{132BDB44-125C-4FEB-9FE0-0B553CE5133B}" srcOrd="0" destOrd="16" presId="urn:microsoft.com/office/officeart/2005/8/layout/list1"/>
    <dgm:cxn modelId="{5F6B8495-D7FE-49F7-8BC8-064C612277A3}" type="presOf" srcId="{BD92C31A-6464-4596-BAF8-608C4C76E88E}" destId="{132BDB44-125C-4FEB-9FE0-0B553CE5133B}" srcOrd="0" destOrd="0" presId="urn:microsoft.com/office/officeart/2005/8/layout/list1"/>
    <dgm:cxn modelId="{54A46AA3-1774-4CBC-B2C4-6404CB66D3E3}" type="presParOf" srcId="{86DAD15A-944A-4CAF-8DC4-A48ADF45E530}" destId="{5EAF89C0-13AE-402C-88B1-12C76E187CAF}" srcOrd="1" destOrd="16" presId="urn:microsoft.com/office/officeart/2005/8/layout/list1"/>
    <dgm:cxn modelId="{869781A4-4444-4BD3-B351-08AF21EBEE2F}" type="presOf" srcId="{BD92C31A-6464-4596-BAF8-608C4C76E88E}" destId="{5EAF89C0-13AE-402C-88B1-12C76E187CAF}" srcOrd="0" destOrd="0" presId="urn:microsoft.com/office/officeart/2005/8/layout/list1"/>
    <dgm:cxn modelId="{DA326AD9-BE3D-4426-9B69-7E9058B1D5E3}" type="presParOf" srcId="{95633C1A-944B-4EC6-AE1D-D72D3A7AD1D1}" destId="{9E52A515-5C4E-41CC-A7EF-460AA6BB4985}" srcOrd="17" destOrd="0" presId="urn:microsoft.com/office/officeart/2005/8/layout/list1"/>
    <dgm:cxn modelId="{9ECBF6CF-3938-492C-9B5F-D5EA2885A08E}" type="presParOf" srcId="{95633C1A-944B-4EC6-AE1D-D72D3A7AD1D1}" destId="{D0FDE472-C3FE-4543-B41E-CA74108C3A47}" srcOrd="18" destOrd="0" presId="urn:microsoft.com/office/officeart/2005/8/layout/lis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7E42BE6-255F-4AFA-A5E8-66F318B6DB9A}" type="doc">
      <dgm:prSet loTypeId="list" loCatId="list" qsTypeId="urn:microsoft.com/office/officeart/2005/8/quickstyle/simple1" qsCatId="simple" csTypeId="urn:microsoft.com/office/officeart/2005/8/colors/accent1_2" csCatId="accent1" phldr="1"/>
      <dgm:spPr/>
      <dgm:t>
        <a:bodyPr/>
        <a:lstStyle/>
        <a:p>
          <a:endParaRPr lang="zh-CN" altLang="en-US"/>
        </a:p>
      </dgm:t>
    </dgm:pt>
    <dgm:pt modelId="{18EC30FB-52B2-4F69-8769-BF8A46563F4F}">
      <dgm:prSet phldr="0" custT="1"/>
      <dgm:spPr/>
      <dgm:t>
        <a:bodyPr vert="horz" wrap="square"/>
        <a:p>
          <a:pPr algn="l" rtl="0">
            <a:lnSpc>
              <a:spcPct val="100000"/>
            </a:lnSpc>
            <a:spcBef>
              <a:spcPct val="0"/>
            </a:spcBef>
            <a:spcAft>
              <a:spcPct val="35000"/>
            </a:spcAft>
          </a:pPr>
          <a:r>
            <a:rPr lang="zh-CN" altLang="en-US" sz="2200" b="1" dirty="0" smtClean="0">
              <a:solidFill>
                <a:schemeClr val="tx1"/>
              </a:solidFill>
              <a:latin typeface="华文中宋" panose="02010600040101010101" pitchFamily="2" charset="-122"/>
              <a:ea typeface="华文中宋" panose="02010600040101010101" pitchFamily="2" charset="-122"/>
            </a:rPr>
            <a:t>（</a:t>
          </a:r>
          <a:r>
            <a:rPr lang="zh-CN" altLang="en-US" sz="2200" b="1" dirty="0" smtClean="0">
              <a:solidFill>
                <a:schemeClr val="tx1"/>
              </a:solidFill>
              <a:latin typeface="华文中宋" panose="02010600040101010101" pitchFamily="2" charset="-122"/>
              <a:ea typeface="华文中宋" panose="02010600040101010101" pitchFamily="2" charset="-122"/>
            </a:rPr>
            <a:t>一</a:t>
          </a:r>
          <a:r>
            <a:rPr lang="zh-CN" altLang="en-US" sz="2200" b="1" dirty="0" smtClean="0">
              <a:solidFill>
                <a:schemeClr val="tx1"/>
              </a:solidFill>
              <a:latin typeface="华文中宋" panose="02010600040101010101" pitchFamily="2" charset="-122"/>
              <a:ea typeface="华文中宋" panose="02010600040101010101" pitchFamily="2" charset="-122"/>
            </a:rPr>
            <a:t>）</a:t>
          </a:r>
          <a:r>
            <a:rPr lang="zh-CN" altLang="en-US" sz="2200" b="1" dirty="0" smtClean="0">
              <a:latin typeface="华文中宋" panose="02010600040101010101" pitchFamily="2" charset="-122"/>
              <a:ea typeface="华文中宋" panose="02010600040101010101" pitchFamily="2" charset="-122"/>
            </a:rPr>
            <a:t>敏锐的创新意识</a:t>
          </a:r>
          <a:r>
            <a:rPr lang="zh-CN" altLang="en-US" sz="2200" b="1" dirty="0" smtClean="0">
              <a:latin typeface="华文中宋" panose="02010600040101010101" pitchFamily="2" charset="-122"/>
              <a:ea typeface="华文中宋" panose="02010600040101010101" pitchFamily="2" charset="-122"/>
            </a:rPr>
            <a:t/>
          </a:r>
          <a:endParaRPr lang="zh-CN" altLang="en-US" sz="2200" b="1" dirty="0" smtClean="0">
            <a:latin typeface="华文中宋" panose="02010600040101010101" pitchFamily="2" charset="-122"/>
            <a:ea typeface="华文中宋" panose="02010600040101010101" pitchFamily="2" charset="-122"/>
          </a:endParaRPr>
        </a:p>
      </dgm:t>
    </dgm:pt>
    <dgm:pt modelId="{BA5BF5AF-98B9-416D-8DEB-47226B6C4B2E}" cxnId="{64E687C4-C334-416F-8432-7D7EA759F400}" type="parTrans">
      <dgm:prSet/>
      <dgm:spPr/>
      <dgm:t>
        <a:bodyPr/>
        <a:lstStyle/>
        <a:p>
          <a:endParaRPr lang="zh-CN" altLang="en-US"/>
        </a:p>
      </dgm:t>
    </dgm:pt>
    <dgm:pt modelId="{86FB852C-3945-4A41-8B0C-7E062CB34A1F}" cxnId="{64E687C4-C334-416F-8432-7D7EA759F400}" type="sibTrans">
      <dgm:prSet/>
      <dgm:spPr/>
      <dgm:t>
        <a:bodyPr/>
        <a:lstStyle/>
        <a:p>
          <a:endParaRPr lang="zh-CN" altLang="en-US"/>
        </a:p>
      </dgm:t>
    </dgm:pt>
    <dgm:pt modelId="{72499CC2-6144-44D0-8EC9-060ABD249F23}">
      <dgm:prSet phldr="0" custT="1"/>
      <dgm:spPr/>
      <dgm:t>
        <a:bodyPr vert="horz" wrap="square"/>
        <a:p>
          <a:pPr algn="l" rtl="0">
            <a:lnSpc>
              <a:spcPct val="100000"/>
            </a:lnSpc>
            <a:spcBef>
              <a:spcPct val="0"/>
            </a:spcBef>
            <a:spcAft>
              <a:spcPct val="35000"/>
            </a:spcAft>
          </a:pPr>
          <a:r>
            <a:rPr sz="1600" dirty="0" smtClean="0">
              <a:solidFill>
                <a:schemeClr val="tx1"/>
              </a:solidFill>
              <a:latin typeface="华文中宋" panose="02010600040101010101" pitchFamily="2" charset="-122"/>
              <a:ea typeface="华文中宋" panose="02010600040101010101" pitchFamily="2" charset="-122"/>
            </a:rPr>
            <a:t>创新是助力企业腾飞的翅膀。在变幻莫测的市场环境中，一个企业有无核心技术、能否在战略性和前瞻性领域取得关键核心技术的突破，对其核心竞争力和生存能力具有决定性影响。因此，创业者必须具备敏锐的创新意识，及时根据商机的变化推出新的产品与服务，以拓展生存空间与发展潜力。</a:t>
          </a:r>
          <a:endParaRPr sz="1600" dirty="0" smtClean="0">
            <a:solidFill>
              <a:schemeClr val="tx1"/>
            </a:solidFill>
            <a:latin typeface="华文中宋" panose="02010600040101010101" pitchFamily="2" charset="-122"/>
            <a:ea typeface="华文中宋" panose="02010600040101010101" pitchFamily="2" charset="-122"/>
          </a:endParaRPr>
        </a:p>
      </dgm:t>
    </dgm:pt>
    <dgm:pt modelId="{3935DA1F-3D26-4B76-A9F8-F8900ACCFEDA}" cxnId="{51F4DCCD-0E62-4B48-88EC-429B1E1B1479}" type="parTrans">
      <dgm:prSet/>
      <dgm:spPr/>
      <dgm:t>
        <a:bodyPr/>
        <a:lstStyle/>
        <a:p>
          <a:endParaRPr lang="zh-CN" altLang="en-US"/>
        </a:p>
      </dgm:t>
    </dgm:pt>
    <dgm:pt modelId="{127A5ADC-9AF7-453B-B181-175461E260DB}" cxnId="{51F4DCCD-0E62-4B48-88EC-429B1E1B1479}" type="sibTrans">
      <dgm:prSet/>
      <dgm:spPr/>
      <dgm:t>
        <a:bodyPr/>
        <a:lstStyle/>
        <a:p>
          <a:endParaRPr lang="zh-CN" altLang="en-US"/>
        </a:p>
      </dgm:t>
    </dgm:pt>
    <dgm:pt modelId="{811EB79F-7346-43EA-BD75-D9D721185D15}">
      <dgm:prSet phldr="0" custT="1"/>
      <dgm:spPr/>
      <dgm:t>
        <a:bodyPr vert="horz" wrap="square"/>
        <a:p>
          <a:pPr algn="l" rtl="0">
            <a:lnSpc>
              <a:spcPct val="100000"/>
            </a:lnSpc>
            <a:spcBef>
              <a:spcPct val="0"/>
            </a:spcBef>
            <a:spcAft>
              <a:spcPct val="35000"/>
            </a:spcAft>
          </a:pPr>
          <a:r>
            <a:rPr lang="zh-CN" altLang="en-US" sz="2200" b="1" dirty="0" smtClean="0">
              <a:latin typeface="华文中宋" panose="02010600040101010101" pitchFamily="2" charset="-122"/>
              <a:ea typeface="华文中宋" panose="02010600040101010101" pitchFamily="2" charset="-122"/>
            </a:rPr>
            <a:t>（二）</a:t>
          </a:r>
          <a:r>
            <a:rPr lang="zh-CN" altLang="en-US" sz="2200" b="1" dirty="0" smtClean="0">
              <a:latin typeface="华文中宋" panose="02010600040101010101" pitchFamily="2" charset="-122"/>
              <a:ea typeface="华文中宋" panose="02010600040101010101" pitchFamily="2" charset="-122"/>
            </a:rPr>
            <a:t>坚定的创业信念</a:t>
          </a:r>
          <a:r>
            <a:rPr lang="zh-CN" altLang="en-US" sz="2200" b="1" dirty="0" smtClean="0">
              <a:latin typeface="华文中宋" panose="02010600040101010101" pitchFamily="2" charset="-122"/>
              <a:ea typeface="华文中宋" panose="02010600040101010101" pitchFamily="2" charset="-122"/>
            </a:rPr>
            <a:t/>
          </a:r>
          <a:endParaRPr lang="zh-CN" altLang="en-US" sz="2200" b="1" dirty="0" smtClean="0">
            <a:latin typeface="华文中宋" panose="02010600040101010101" pitchFamily="2" charset="-122"/>
            <a:ea typeface="华文中宋" panose="02010600040101010101" pitchFamily="2" charset="-122"/>
          </a:endParaRPr>
        </a:p>
      </dgm:t>
    </dgm:pt>
    <dgm:pt modelId="{8C6CF940-8F79-4C29-8078-27243BD44935}" cxnId="{8CC33240-826F-4C24-8133-5BD168FA5485}" type="parTrans">
      <dgm:prSet/>
      <dgm:spPr/>
      <dgm:t>
        <a:bodyPr/>
        <a:lstStyle/>
        <a:p>
          <a:endParaRPr lang="zh-CN" altLang="en-US"/>
        </a:p>
      </dgm:t>
    </dgm:pt>
    <dgm:pt modelId="{FE021282-8C54-45C0-9425-8CBC8F9BD041}" cxnId="{8CC33240-826F-4C24-8133-5BD168FA5485}" type="sibTrans">
      <dgm:prSet/>
      <dgm:spPr/>
      <dgm:t>
        <a:bodyPr/>
        <a:lstStyle/>
        <a:p>
          <a:endParaRPr lang="zh-CN" altLang="en-US"/>
        </a:p>
      </dgm:t>
    </dgm:pt>
    <dgm:pt modelId="{E2922367-A997-4978-8DA7-98FE1B6072E7}">
      <dgm:prSet phldr="0" custT="1"/>
      <dgm:spPr/>
      <dgm:t>
        <a:bodyPr vert="horz" wrap="square"/>
        <a:p>
          <a:pPr algn="l" rtl="0">
            <a:lnSpc>
              <a:spcPct val="100000"/>
            </a:lnSpc>
            <a:spcBef>
              <a:spcPct val="0"/>
            </a:spcBef>
            <a:spcAft>
              <a:spcPct val="35000"/>
            </a:spcAft>
          </a:pPr>
          <a:r>
            <a:rPr sz="1600" dirty="0" smtClean="0">
              <a:solidFill>
                <a:schemeClr val="tx1"/>
              </a:solidFill>
              <a:latin typeface="华文中宋" panose="02010600040101010101" pitchFamily="2" charset="-122"/>
              <a:ea typeface="华文中宋" panose="02010600040101010101" pitchFamily="2" charset="-122"/>
            </a:rPr>
            <a:t>常言道，“心有多大，舞台就有多大。”心中有梦想，有信念，才会有目标，才会将自己所有的精力与能力，都投入到创业中去，才有成就事业的可能。事实证明，创业不仅需要资金、人脉和技术，更需要坚定不移的信念。创业是一项充满挑战和风险的任务。</a:t>
          </a:r>
          <a:endParaRPr sz="1600" dirty="0" smtClean="0">
            <a:solidFill>
              <a:schemeClr val="tx1"/>
            </a:solidFill>
            <a:latin typeface="华文中宋" panose="02010600040101010101" pitchFamily="2" charset="-122"/>
            <a:ea typeface="华文中宋" panose="02010600040101010101" pitchFamily="2" charset="-122"/>
          </a:endParaRPr>
        </a:p>
      </dgm:t>
    </dgm:pt>
    <dgm:pt modelId="{35AEDC3C-8767-4F8C-9D3D-00FAB23A2F20}" cxnId="{770F7887-46DA-4BB8-993B-DB5B34F08209}" type="parTrans">
      <dgm:prSet/>
      <dgm:spPr/>
      <dgm:t>
        <a:bodyPr/>
        <a:lstStyle/>
        <a:p>
          <a:endParaRPr lang="zh-CN" altLang="en-US"/>
        </a:p>
      </dgm:t>
    </dgm:pt>
    <dgm:pt modelId="{E4941BA5-F147-48F6-96F2-F7E6BD8A5B5C}" cxnId="{770F7887-46DA-4BB8-993B-DB5B34F08209}" type="sibTrans">
      <dgm:prSet/>
      <dgm:spPr/>
      <dgm:t>
        <a:bodyPr/>
        <a:lstStyle/>
        <a:p>
          <a:endParaRPr lang="zh-CN" altLang="en-US"/>
        </a:p>
      </dgm:t>
    </dgm:pt>
    <dgm:pt modelId="{FB8AE4F0-4C6A-4C65-87BD-CCCB2EE59488}">
      <dgm:prSet phldr="0" custT="1"/>
      <dgm:spPr/>
      <dgm:t>
        <a:bodyPr vert="horz" wrap="square"/>
        <a:p>
          <a:pPr algn="l" rtl="0">
            <a:lnSpc>
              <a:spcPct val="100000"/>
            </a:lnSpc>
            <a:spcBef>
              <a:spcPct val="0"/>
            </a:spcBef>
            <a:spcAft>
              <a:spcPct val="35000"/>
            </a:spcAft>
          </a:pPr>
          <a:r>
            <a:rPr lang="zh-CN" altLang="en-US" sz="2200" b="1" dirty="0" smtClean="0">
              <a:latin typeface="华文中宋" panose="02010600040101010101" pitchFamily="2" charset="-122"/>
              <a:ea typeface="华文中宋" panose="02010600040101010101" pitchFamily="2" charset="-122"/>
            </a:rPr>
            <a:t>（三）</a:t>
          </a:r>
          <a:r>
            <a:rPr lang="zh-CN" altLang="en-US" sz="2200" b="1" dirty="0" smtClean="0">
              <a:latin typeface="华文中宋" panose="02010600040101010101" pitchFamily="2" charset="-122"/>
              <a:ea typeface="华文中宋" panose="02010600040101010101" pitchFamily="2" charset="-122"/>
            </a:rPr>
            <a:t>过硬的抗挫折能力</a:t>
          </a:r>
          <a:r>
            <a:rPr lang="zh-CN" altLang="en-US" sz="2200" b="1" dirty="0" smtClean="0">
              <a:latin typeface="华文中宋" panose="02010600040101010101" pitchFamily="2" charset="-122"/>
              <a:ea typeface="华文中宋" panose="02010600040101010101" pitchFamily="2" charset="-122"/>
            </a:rPr>
            <a:t/>
          </a:r>
          <a:endParaRPr lang="zh-CN" altLang="en-US" sz="2200" b="1" dirty="0" smtClean="0">
            <a:latin typeface="华文中宋" panose="02010600040101010101" pitchFamily="2" charset="-122"/>
            <a:ea typeface="华文中宋" panose="02010600040101010101" pitchFamily="2" charset="-122"/>
          </a:endParaRPr>
        </a:p>
      </dgm:t>
    </dgm:pt>
    <dgm:pt modelId="{0B29FEF1-EA93-4D58-9AB3-E550F9DBFDDE}" cxnId="{5943276B-4C5B-422A-A722-48ED07CA569B}" type="parTrans">
      <dgm:prSet/>
      <dgm:spPr/>
      <dgm:t>
        <a:bodyPr/>
        <a:lstStyle/>
        <a:p>
          <a:endParaRPr lang="zh-CN" altLang="en-US"/>
        </a:p>
      </dgm:t>
    </dgm:pt>
    <dgm:pt modelId="{E407DFB2-8122-4B55-8959-1F7508D53263}" cxnId="{5943276B-4C5B-422A-A722-48ED07CA569B}" type="sibTrans">
      <dgm:prSet/>
      <dgm:spPr/>
      <dgm:t>
        <a:bodyPr/>
        <a:lstStyle/>
        <a:p>
          <a:endParaRPr lang="zh-CN" altLang="en-US"/>
        </a:p>
      </dgm:t>
    </dgm:pt>
    <dgm:pt modelId="{36656F85-7065-4D6F-A313-232340FC3D5A}">
      <dgm:prSet phldr="0" custT="1"/>
      <dgm:spPr/>
      <dgm:t>
        <a:bodyPr vert="horz" wrap="square"/>
        <a:p>
          <a:pPr algn="l" rtl="0">
            <a:lnSpc>
              <a:spcPct val="100000"/>
            </a:lnSpc>
            <a:spcBef>
              <a:spcPct val="0"/>
            </a:spcBef>
            <a:spcAft>
              <a:spcPct val="35000"/>
            </a:spcAft>
          </a:pPr>
          <a:r>
            <a:rPr sz="1600" dirty="0" smtClean="0">
              <a:solidFill>
                <a:schemeClr val="tx1"/>
              </a:solidFill>
              <a:latin typeface="华文中宋" panose="02010600040101010101" pitchFamily="2" charset="-122"/>
              <a:ea typeface="华文中宋" panose="02010600040101010101" pitchFamily="2" charset="-122"/>
            </a:rPr>
            <a:t>南北朝黄蘖禅师的《上堂开示颂》中有一句话，“不经一番寒彻骨，哪得梅花扑鼻香。”大学生在创业过程中遇到困难和挫折是常有的事。抗挫折能力是指个体在遭遇挫折情境时，能够及时地调节和适应，摆脱和排解困境的一种能力。</a:t>
          </a:r>
          <a:endParaRPr sz="1600" dirty="0" smtClean="0">
            <a:solidFill>
              <a:schemeClr val="tx1"/>
            </a:solidFill>
            <a:latin typeface="华文中宋" panose="02010600040101010101" pitchFamily="2" charset="-122"/>
            <a:ea typeface="华文中宋" panose="02010600040101010101" pitchFamily="2" charset="-122"/>
          </a:endParaRPr>
        </a:p>
      </dgm:t>
    </dgm:pt>
    <dgm:pt modelId="{3ADED3CB-6719-4319-809F-F8D7BE819E03}" cxnId="{E2A1FBB4-53DF-4F05-BC30-B78DE055EA7F}" type="parTrans">
      <dgm:prSet/>
      <dgm:spPr/>
      <dgm:t>
        <a:bodyPr/>
        <a:lstStyle/>
        <a:p>
          <a:endParaRPr lang="zh-CN" altLang="en-US"/>
        </a:p>
      </dgm:t>
    </dgm:pt>
    <dgm:pt modelId="{8F7D4AC2-E57C-45CF-A15C-1A6AAA2AA665}" cxnId="{E2A1FBB4-53DF-4F05-BC30-B78DE055EA7F}" type="sibTrans">
      <dgm:prSet/>
      <dgm:spPr/>
      <dgm:t>
        <a:bodyPr/>
        <a:lstStyle/>
        <a:p>
          <a:endParaRPr lang="zh-CN" altLang="en-US"/>
        </a:p>
      </dgm:t>
    </dgm:pt>
    <dgm:pt modelId="{287184CD-459A-4C29-BC6D-B85D724041E0}" type="pres">
      <dgm:prSet presAssocID="{47E42BE6-255F-4AFA-A5E8-66F318B6DB9A}" presName="theList" presStyleCnt="0">
        <dgm:presLayoutVars>
          <dgm:dir/>
          <dgm:animLvl val="lvl"/>
          <dgm:resizeHandles val="exact"/>
        </dgm:presLayoutVars>
      </dgm:prSet>
      <dgm:spPr/>
    </dgm:pt>
    <dgm:pt modelId="{5DFA163E-C1FC-4960-8D6D-B3C8022D29B8}" type="pres">
      <dgm:prSet presAssocID="{18EC30FB-52B2-4F69-8769-BF8A46563F4F}" presName="compNode" presStyleCnt="0"/>
      <dgm:spPr/>
    </dgm:pt>
    <dgm:pt modelId="{0F7D1511-740B-4A92-B3BE-C97CAC15C47A}" type="pres">
      <dgm:prSet presAssocID="{18EC30FB-52B2-4F69-8769-BF8A46563F4F}" presName="aNode" presStyleLbl="bgShp" presStyleIdx="0" presStyleCnt="3"/>
      <dgm:spPr/>
    </dgm:pt>
    <dgm:pt modelId="{865A88EA-2D9B-40D8-8EA4-D8195E12D034}" type="pres">
      <dgm:prSet presAssocID="{18EC30FB-52B2-4F69-8769-BF8A46563F4F}" presName="textNode" presStyleCnt="0"/>
      <dgm:spPr/>
    </dgm:pt>
    <dgm:pt modelId="{1DCBAAFC-997B-4591-AE9B-D60F700E4EAE}" type="pres">
      <dgm:prSet presAssocID="{18EC30FB-52B2-4F69-8769-BF8A46563F4F}" presName="compChildNode" presStyleCnt="0"/>
      <dgm:spPr/>
    </dgm:pt>
    <dgm:pt modelId="{72F572E4-2BBD-4A47-85D0-A361732D0330}" type="pres">
      <dgm:prSet presAssocID="{18EC30FB-52B2-4F69-8769-BF8A46563F4F}" presName="theInnerList" presStyleCnt="0"/>
      <dgm:spPr/>
    </dgm:pt>
    <dgm:pt modelId="{124950DA-19BB-437E-B976-A9FDF358B00C}" type="pres">
      <dgm:prSet presAssocID="{72499CC2-6144-44D0-8EC9-060ABD249F23}" presName="childNode" presStyleLbl="node1" presStyleIdx="0" presStyleCnt="3">
        <dgm:presLayoutVars>
          <dgm:bulletEnabled val="1"/>
        </dgm:presLayoutVars>
      </dgm:prSet>
      <dgm:spPr/>
      <dgm:t>
        <a:bodyPr/>
        <a:lstStyle/>
        <a:p>
          <a:endParaRPr lang="zh-CN" altLang="en-US"/>
        </a:p>
      </dgm:t>
    </dgm:pt>
    <dgm:pt modelId="{EFA781C6-F9BA-42BD-AFDC-3AD6C7A3B821}" type="pres">
      <dgm:prSet presAssocID="{18EC30FB-52B2-4F69-8769-BF8A46563F4F}" presName="aSpace" presStyleCnt="0"/>
      <dgm:spPr/>
    </dgm:pt>
    <dgm:pt modelId="{F4195E40-FE70-4313-A640-98D3C7A4A29B}" type="pres">
      <dgm:prSet presAssocID="{811EB79F-7346-43EA-BD75-D9D721185D15}" presName="compNode" presStyleCnt="0"/>
      <dgm:spPr/>
    </dgm:pt>
    <dgm:pt modelId="{7E494854-0195-4330-BAD2-939D3086115C}" type="pres">
      <dgm:prSet presAssocID="{811EB79F-7346-43EA-BD75-D9D721185D15}" presName="aNode" presStyleLbl="bgShp" presStyleIdx="1" presStyleCnt="3"/>
      <dgm:spPr/>
    </dgm:pt>
    <dgm:pt modelId="{AD19AD06-DA51-423C-9208-D088B5017170}" type="pres">
      <dgm:prSet presAssocID="{811EB79F-7346-43EA-BD75-D9D721185D15}" presName="textNode" presStyleCnt="0"/>
      <dgm:spPr/>
    </dgm:pt>
    <dgm:pt modelId="{F151AC47-9125-4B0A-81D1-ED9C0C39CE66}" type="pres">
      <dgm:prSet presAssocID="{811EB79F-7346-43EA-BD75-D9D721185D15}" presName="compChildNode" presStyleCnt="0"/>
      <dgm:spPr/>
    </dgm:pt>
    <dgm:pt modelId="{F7F89FF4-4E13-42BE-9C84-9554007F5636}" type="pres">
      <dgm:prSet presAssocID="{811EB79F-7346-43EA-BD75-D9D721185D15}" presName="theInnerList" presStyleCnt="0"/>
      <dgm:spPr/>
    </dgm:pt>
    <dgm:pt modelId="{20034EA5-8183-4093-B015-EAEF6249D31C}" type="pres">
      <dgm:prSet presAssocID="{E2922367-A997-4978-8DA7-98FE1B6072E7}" presName="childNode" presStyleLbl="node1" presStyleIdx="1" presStyleCnt="3">
        <dgm:presLayoutVars>
          <dgm:bulletEnabled val="1"/>
        </dgm:presLayoutVars>
      </dgm:prSet>
      <dgm:spPr/>
      <dgm:t>
        <a:bodyPr/>
        <a:lstStyle/>
        <a:p>
          <a:endParaRPr lang="zh-CN" altLang="en-US"/>
        </a:p>
      </dgm:t>
    </dgm:pt>
    <dgm:pt modelId="{CD9409D9-94D2-4893-9D77-A80DDE173E10}" type="pres">
      <dgm:prSet presAssocID="{811EB79F-7346-43EA-BD75-D9D721185D15}" presName="aSpace" presStyleCnt="0"/>
      <dgm:spPr/>
    </dgm:pt>
    <dgm:pt modelId="{3C45E9CD-8DE6-4D02-832B-198B5A42A4C4}" type="pres">
      <dgm:prSet presAssocID="{FB8AE4F0-4C6A-4C65-87BD-CCCB2EE59488}" presName="compNode" presStyleCnt="0"/>
      <dgm:spPr/>
    </dgm:pt>
    <dgm:pt modelId="{8649BBE3-638A-4D9F-B867-B8F9F7A38B46}" type="pres">
      <dgm:prSet presAssocID="{FB8AE4F0-4C6A-4C65-87BD-CCCB2EE59488}" presName="aNode" presStyleLbl="bgShp" presStyleIdx="2" presStyleCnt="3"/>
      <dgm:spPr/>
    </dgm:pt>
    <dgm:pt modelId="{13804FA6-6184-47E7-B942-A96F756B8BB0}" type="pres">
      <dgm:prSet presAssocID="{FB8AE4F0-4C6A-4C65-87BD-CCCB2EE59488}" presName="textNode" presStyleCnt="0"/>
      <dgm:spPr/>
    </dgm:pt>
    <dgm:pt modelId="{DF18D30B-320C-4317-8CAD-66C82317714B}" type="pres">
      <dgm:prSet presAssocID="{FB8AE4F0-4C6A-4C65-87BD-CCCB2EE59488}" presName="compChildNode" presStyleCnt="0"/>
      <dgm:spPr/>
    </dgm:pt>
    <dgm:pt modelId="{1BA3A016-6AF9-4AED-AEB0-F8F1E8BA98B4}" type="pres">
      <dgm:prSet presAssocID="{FB8AE4F0-4C6A-4C65-87BD-CCCB2EE59488}" presName="theInnerList" presStyleCnt="0"/>
      <dgm:spPr/>
    </dgm:pt>
    <dgm:pt modelId="{DFDDEF80-14FC-4F23-8946-FF0CD15E1A20}" type="pres">
      <dgm:prSet presAssocID="{36656F85-7065-4D6F-A313-232340FC3D5A}" presName="childNode" presStyleLbl="node1" presStyleIdx="2" presStyleCnt="3">
        <dgm:presLayoutVars>
          <dgm:bulletEnabled val="1"/>
        </dgm:presLayoutVars>
      </dgm:prSet>
      <dgm:spPr/>
      <dgm:t>
        <a:bodyPr/>
        <a:lstStyle/>
        <a:p>
          <a:endParaRPr lang="zh-CN" altLang="en-US"/>
        </a:p>
      </dgm:t>
    </dgm:pt>
  </dgm:ptLst>
  <dgm:cxnLst>
    <dgm:cxn modelId="{64E687C4-C334-416F-8432-7D7EA759F400}" srcId="{47E42BE6-255F-4AFA-A5E8-66F318B6DB9A}" destId="{18EC30FB-52B2-4F69-8769-BF8A46563F4F}" srcOrd="0" destOrd="0" parTransId="{BA5BF5AF-98B9-416D-8DEB-47226B6C4B2E}" sibTransId="{86FB852C-3945-4A41-8B0C-7E062CB34A1F}"/>
    <dgm:cxn modelId="{51F4DCCD-0E62-4B48-88EC-429B1E1B1479}" srcId="{18EC30FB-52B2-4F69-8769-BF8A46563F4F}" destId="{72499CC2-6144-44D0-8EC9-060ABD249F23}" srcOrd="0" destOrd="0" parTransId="{3935DA1F-3D26-4B76-A9F8-F8900ACCFEDA}" sibTransId="{127A5ADC-9AF7-453B-B181-175461E260DB}"/>
    <dgm:cxn modelId="{8CC33240-826F-4C24-8133-5BD168FA5485}" srcId="{47E42BE6-255F-4AFA-A5E8-66F318B6DB9A}" destId="{811EB79F-7346-43EA-BD75-D9D721185D15}" srcOrd="1" destOrd="0" parTransId="{8C6CF940-8F79-4C29-8078-27243BD44935}" sibTransId="{FE021282-8C54-45C0-9425-8CBC8F9BD041}"/>
    <dgm:cxn modelId="{770F7887-46DA-4BB8-993B-DB5B34F08209}" srcId="{811EB79F-7346-43EA-BD75-D9D721185D15}" destId="{E2922367-A997-4978-8DA7-98FE1B6072E7}" srcOrd="0" destOrd="1" parTransId="{35AEDC3C-8767-4F8C-9D3D-00FAB23A2F20}" sibTransId="{E4941BA5-F147-48F6-96F2-F7E6BD8A5B5C}"/>
    <dgm:cxn modelId="{5943276B-4C5B-422A-A722-48ED07CA569B}" srcId="{47E42BE6-255F-4AFA-A5E8-66F318B6DB9A}" destId="{FB8AE4F0-4C6A-4C65-87BD-CCCB2EE59488}" srcOrd="2" destOrd="0" parTransId="{0B29FEF1-EA93-4D58-9AB3-E550F9DBFDDE}" sibTransId="{E407DFB2-8122-4B55-8959-1F7508D53263}"/>
    <dgm:cxn modelId="{E2A1FBB4-53DF-4F05-BC30-B78DE055EA7F}" srcId="{FB8AE4F0-4C6A-4C65-87BD-CCCB2EE59488}" destId="{36656F85-7065-4D6F-A313-232340FC3D5A}" srcOrd="0" destOrd="2" parTransId="{3ADED3CB-6719-4319-809F-F8D7BE819E03}" sibTransId="{8F7D4AC2-E57C-45CF-A15C-1A6AAA2AA665}"/>
    <dgm:cxn modelId="{6C9551FD-1E9A-4071-B6BE-4B61E6CC9104}" type="presOf" srcId="{47E42BE6-255F-4AFA-A5E8-66F318B6DB9A}" destId="{287184CD-459A-4C29-BC6D-B85D724041E0}" srcOrd="0" destOrd="0" presId="urn:microsoft.com/office/officeart/2005/8/layout/lProcess2"/>
    <dgm:cxn modelId="{7C1CB765-E708-4B40-AB85-59DE1562421E}" type="presParOf" srcId="{287184CD-459A-4C29-BC6D-B85D724041E0}" destId="{5DFA163E-C1FC-4960-8D6D-B3C8022D29B8}" srcOrd="0" destOrd="0" presId="urn:microsoft.com/office/officeart/2005/8/layout/lProcess2"/>
    <dgm:cxn modelId="{0AA0D29B-422F-4332-8C45-8C8F1412437B}" type="presParOf" srcId="{5DFA163E-C1FC-4960-8D6D-B3C8022D29B8}" destId="{0F7D1511-740B-4A92-B3BE-C97CAC15C47A}" srcOrd="0" destOrd="0" presId="urn:microsoft.com/office/officeart/2005/8/layout/lProcess2"/>
    <dgm:cxn modelId="{8528BBE4-462D-4D14-A511-813556DF3752}" type="presOf" srcId="{18EC30FB-52B2-4F69-8769-BF8A46563F4F}" destId="{0F7D1511-740B-4A92-B3BE-C97CAC15C47A}" srcOrd="0" destOrd="0" presId="urn:microsoft.com/office/officeart/2005/8/layout/lProcess2"/>
    <dgm:cxn modelId="{214DA40D-D29E-4A9D-BE13-48E53A49B954}" type="presParOf" srcId="{5DFA163E-C1FC-4960-8D6D-B3C8022D29B8}" destId="{865A88EA-2D9B-40D8-8EA4-D8195E12D034}" srcOrd="1" destOrd="0" presId="urn:microsoft.com/office/officeart/2005/8/layout/lProcess2"/>
    <dgm:cxn modelId="{759168AB-0747-4AEF-85DA-BA7490F529E8}" type="presOf" srcId="{18EC30FB-52B2-4F69-8769-BF8A46563F4F}" destId="{865A88EA-2D9B-40D8-8EA4-D8195E12D034}" srcOrd="1" destOrd="0" presId="urn:microsoft.com/office/officeart/2005/8/layout/lProcess2"/>
    <dgm:cxn modelId="{C14C2D7D-5227-407B-8B50-7EE37A0C7713}" type="presParOf" srcId="{5DFA163E-C1FC-4960-8D6D-B3C8022D29B8}" destId="{1DCBAAFC-997B-4591-AE9B-D60F700E4EAE}" srcOrd="2" destOrd="0" presId="urn:microsoft.com/office/officeart/2005/8/layout/lProcess2"/>
    <dgm:cxn modelId="{06F30E03-FD7E-4EC6-B5EE-1073395F83E1}" type="presParOf" srcId="{1DCBAAFC-997B-4591-AE9B-D60F700E4EAE}" destId="{72F572E4-2BBD-4A47-85D0-A361732D0330}" srcOrd="0" destOrd="2" presId="urn:microsoft.com/office/officeart/2005/8/layout/lProcess2"/>
    <dgm:cxn modelId="{6EFC0961-E1C6-4C1A-A5DD-4BBA8E6B4C02}" type="presParOf" srcId="{72F572E4-2BBD-4A47-85D0-A361732D0330}" destId="{124950DA-19BB-437E-B976-A9FDF358B00C}" srcOrd="0" destOrd="0" presId="urn:microsoft.com/office/officeart/2005/8/layout/lProcess2"/>
    <dgm:cxn modelId="{701922FC-B931-4349-9267-19BD52B4DBB4}" type="presOf" srcId="{72499CC2-6144-44D0-8EC9-060ABD249F23}" destId="{124950DA-19BB-437E-B976-A9FDF358B00C}" srcOrd="0" destOrd="0" presId="urn:microsoft.com/office/officeart/2005/8/layout/lProcess2"/>
    <dgm:cxn modelId="{62ABAECB-0611-4382-A460-0E36C682DD73}" type="presParOf" srcId="{287184CD-459A-4C29-BC6D-B85D724041E0}" destId="{EFA781C6-F9BA-42BD-AFDC-3AD6C7A3B821}" srcOrd="1" destOrd="0" presId="urn:microsoft.com/office/officeart/2005/8/layout/lProcess2"/>
    <dgm:cxn modelId="{6CC416F6-1658-4423-A415-48F47C4512B6}" type="presParOf" srcId="{287184CD-459A-4C29-BC6D-B85D724041E0}" destId="{F4195E40-FE70-4313-A640-98D3C7A4A29B}" srcOrd="2" destOrd="0" presId="urn:microsoft.com/office/officeart/2005/8/layout/lProcess2"/>
    <dgm:cxn modelId="{48DBD42F-0E9E-4ECA-A7E5-9C99D8A0AF60}" type="presParOf" srcId="{F4195E40-FE70-4313-A640-98D3C7A4A29B}" destId="{7E494854-0195-4330-BAD2-939D3086115C}" srcOrd="0" destOrd="2" presId="urn:microsoft.com/office/officeart/2005/8/layout/lProcess2"/>
    <dgm:cxn modelId="{14275BD3-E929-4248-AA2C-E694ABFA6277}" type="presOf" srcId="{811EB79F-7346-43EA-BD75-D9D721185D15}" destId="{7E494854-0195-4330-BAD2-939D3086115C}" srcOrd="0" destOrd="0" presId="urn:microsoft.com/office/officeart/2005/8/layout/lProcess2"/>
    <dgm:cxn modelId="{DD2252EF-C79A-4748-AFB7-F24E805D9334}" type="presParOf" srcId="{F4195E40-FE70-4313-A640-98D3C7A4A29B}" destId="{AD19AD06-DA51-423C-9208-D088B5017170}" srcOrd="1" destOrd="2" presId="urn:microsoft.com/office/officeart/2005/8/layout/lProcess2"/>
    <dgm:cxn modelId="{BBD0FC91-7E7A-4A5C-B77B-FFFAE8E87CC8}" type="presOf" srcId="{811EB79F-7346-43EA-BD75-D9D721185D15}" destId="{AD19AD06-DA51-423C-9208-D088B5017170}" srcOrd="1" destOrd="0" presId="urn:microsoft.com/office/officeart/2005/8/layout/lProcess2"/>
    <dgm:cxn modelId="{721ECEC4-7E8E-4478-B7D5-EFF80B59B143}" type="presParOf" srcId="{F4195E40-FE70-4313-A640-98D3C7A4A29B}" destId="{F151AC47-9125-4B0A-81D1-ED9C0C39CE66}" srcOrd="2" destOrd="2" presId="urn:microsoft.com/office/officeart/2005/8/layout/lProcess2"/>
    <dgm:cxn modelId="{E19704A7-EE02-40E5-A2D1-94599BACBD11}" type="presParOf" srcId="{F151AC47-9125-4B0A-81D1-ED9C0C39CE66}" destId="{F7F89FF4-4E13-42BE-9C84-9554007F5636}" srcOrd="0" destOrd="2" presId="urn:microsoft.com/office/officeart/2005/8/layout/lProcess2"/>
    <dgm:cxn modelId="{72DE6974-8AFA-4A05-BE5D-AE9CDD49BE5A}" type="presParOf" srcId="{F7F89FF4-4E13-42BE-9C84-9554007F5636}" destId="{20034EA5-8183-4093-B015-EAEF6249D31C}" srcOrd="0" destOrd="0" presId="urn:microsoft.com/office/officeart/2005/8/layout/lProcess2"/>
    <dgm:cxn modelId="{F2CF2A0F-4FB3-46A2-8E2B-481BF7B7CAEC}" type="presOf" srcId="{E2922367-A997-4978-8DA7-98FE1B6072E7}" destId="{20034EA5-8183-4093-B015-EAEF6249D31C}" srcOrd="0" destOrd="0" presId="urn:microsoft.com/office/officeart/2005/8/layout/lProcess2"/>
    <dgm:cxn modelId="{9FA166E2-CA04-4BC8-AE0F-304081A7CFAD}" type="presParOf" srcId="{287184CD-459A-4C29-BC6D-B85D724041E0}" destId="{CD9409D9-94D2-4893-9D77-A80DDE173E10}" srcOrd="3" destOrd="0" presId="urn:microsoft.com/office/officeart/2005/8/layout/lProcess2"/>
    <dgm:cxn modelId="{9B61B47A-31F6-42DD-AC55-211186E1F732}" type="presParOf" srcId="{287184CD-459A-4C29-BC6D-B85D724041E0}" destId="{3C45E9CD-8DE6-4D02-832B-198B5A42A4C4}" srcOrd="4" destOrd="0" presId="urn:microsoft.com/office/officeart/2005/8/layout/lProcess2"/>
    <dgm:cxn modelId="{EE2438AE-D400-46DC-B936-FD5B11AF6D7D}" type="presParOf" srcId="{3C45E9CD-8DE6-4D02-832B-198B5A42A4C4}" destId="{8649BBE3-638A-4D9F-B867-B8F9F7A38B46}" srcOrd="0" destOrd="4" presId="urn:microsoft.com/office/officeart/2005/8/layout/lProcess2"/>
    <dgm:cxn modelId="{9AE1097B-C869-4E26-A0E1-009BEB0CCCDB}" type="presOf" srcId="{FB8AE4F0-4C6A-4C65-87BD-CCCB2EE59488}" destId="{8649BBE3-638A-4D9F-B867-B8F9F7A38B46}" srcOrd="0" destOrd="0" presId="urn:microsoft.com/office/officeart/2005/8/layout/lProcess2"/>
    <dgm:cxn modelId="{3D40C365-6D43-4DC1-9BB7-7C78141A1137}" type="presParOf" srcId="{3C45E9CD-8DE6-4D02-832B-198B5A42A4C4}" destId="{13804FA6-6184-47E7-B942-A96F756B8BB0}" srcOrd="1" destOrd="4" presId="urn:microsoft.com/office/officeart/2005/8/layout/lProcess2"/>
    <dgm:cxn modelId="{5B542415-5AD0-4209-AA4E-1DC4E50D9330}" type="presOf" srcId="{FB8AE4F0-4C6A-4C65-87BD-CCCB2EE59488}" destId="{13804FA6-6184-47E7-B942-A96F756B8BB0}" srcOrd="1" destOrd="0" presId="urn:microsoft.com/office/officeart/2005/8/layout/lProcess2"/>
    <dgm:cxn modelId="{93C64444-9CC3-4F28-BC7D-824D8CBDFEC6}" type="presParOf" srcId="{3C45E9CD-8DE6-4D02-832B-198B5A42A4C4}" destId="{DF18D30B-320C-4317-8CAD-66C82317714B}" srcOrd="2" destOrd="4" presId="urn:microsoft.com/office/officeart/2005/8/layout/lProcess2"/>
    <dgm:cxn modelId="{50A7EA64-201C-4351-94D4-3323EFECD782}" type="presParOf" srcId="{DF18D30B-320C-4317-8CAD-66C82317714B}" destId="{1BA3A016-6AF9-4AED-AEB0-F8F1E8BA98B4}" srcOrd="0" destOrd="2" presId="urn:microsoft.com/office/officeart/2005/8/layout/lProcess2"/>
    <dgm:cxn modelId="{260D4542-2DDC-48DD-A258-1C9E3A04FECB}" type="presParOf" srcId="{1BA3A016-6AF9-4AED-AEB0-F8F1E8BA98B4}" destId="{DFDDEF80-14FC-4F23-8946-FF0CD15E1A20}" srcOrd="0" destOrd="0" presId="urn:microsoft.com/office/officeart/2005/8/layout/lProcess2"/>
    <dgm:cxn modelId="{F7C5DC94-C766-41A5-9929-46DB492D5C7F}" type="presOf" srcId="{36656F85-7065-4D6F-A313-232340FC3D5A}" destId="{DFDDEF80-14FC-4F23-8946-FF0CD15E1A20}" srcOrd="0" destOrd="0" presId="urn:microsoft.com/office/officeart/2005/8/layout/lProcess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CF4397B-1860-41E0-8D63-0A07252298EB}" type="doc">
      <dgm:prSet loTypeId="list" loCatId="list" qsTypeId="urn:microsoft.com/office/officeart/2005/8/quickstyle/simple1" qsCatId="simple" csTypeId="urn:microsoft.com/office/officeart/2005/8/colors/colorful3" csCatId="colorful" phldr="1"/>
      <dgm:spPr/>
      <dgm:t>
        <a:bodyPr/>
        <a:lstStyle/>
        <a:p>
          <a:endParaRPr lang="zh-CN" altLang="en-US"/>
        </a:p>
      </dgm:t>
    </dgm:pt>
    <dgm:pt modelId="{BE9DF772-1BF1-4C50-B40F-BC1AD4928954}">
      <dgm:prSet phldr="0" custT="1"/>
      <dgm:spPr/>
      <dgm:t>
        <a:bodyPr vert="horz" wrap="square"/>
        <a:p>
          <a:pPr algn="l" rtl="0">
            <a:lnSpc>
              <a:spcPct val="100000"/>
            </a:lnSpc>
            <a:spcBef>
              <a:spcPct val="0"/>
            </a:spcBef>
            <a:spcAft>
              <a:spcPct val="35000"/>
            </a:spcAft>
          </a:pPr>
          <a:r>
            <a:rPr lang="zh-CN" altLang="en-US" sz="3600" b="1" dirty="0" smtClean="0">
              <a:latin typeface="华文中宋" panose="02010600040101010101" pitchFamily="2" charset="-122"/>
              <a:ea typeface="华文中宋" panose="02010600040101010101" pitchFamily="2" charset="-122"/>
            </a:rPr>
            <a:t>专业能力是创业的前提能力。</a:t>
          </a:r>
          <a:r>
            <a:rPr lang="zh-CN" altLang="en-US" sz="3600" b="1" dirty="0" smtClean="0">
              <a:latin typeface="华文中宋" panose="02010600040101010101" pitchFamily="2" charset="-122"/>
              <a:ea typeface="华文中宋" panose="02010600040101010101" pitchFamily="2" charset="-122"/>
            </a:rPr>
            <a:t/>
          </a:r>
          <a:endParaRPr lang="zh-CN" altLang="en-US" sz="3600" b="1" dirty="0" smtClean="0">
            <a:latin typeface="华文中宋" panose="02010600040101010101" pitchFamily="2" charset="-122"/>
            <a:ea typeface="华文中宋" panose="02010600040101010101" pitchFamily="2" charset="-122"/>
          </a:endParaRPr>
        </a:p>
      </dgm:t>
    </dgm:pt>
    <dgm:pt modelId="{F01098EF-0A93-4E7E-8F40-B7A2A45E3A83}" cxnId="{C09A47F6-7F58-4976-9771-97C6BC568770}" type="parTrans">
      <dgm:prSet/>
      <dgm:spPr/>
      <dgm:t>
        <a:bodyPr/>
        <a:lstStyle/>
        <a:p>
          <a:endParaRPr lang="zh-CN" altLang="en-US"/>
        </a:p>
      </dgm:t>
    </dgm:pt>
    <dgm:pt modelId="{4555FB1C-A296-4F08-AA48-B581A5B7BEE0}" cxnId="{C09A47F6-7F58-4976-9771-97C6BC568770}" type="sibTrans">
      <dgm:prSet/>
      <dgm:spPr/>
      <dgm:t>
        <a:bodyPr/>
        <a:lstStyle/>
        <a:p>
          <a:endParaRPr lang="zh-CN" altLang="en-US"/>
        </a:p>
      </dgm:t>
    </dgm:pt>
    <dgm:pt modelId="{77086F00-202E-4494-9A20-67D1B7B1CC3D}">
      <dgm:prSet phldr="0" custT="1"/>
      <dgm:spPr/>
      <dgm:t>
        <a:bodyPr vert="horz" wrap="square"/>
        <a:p>
          <a:pPr algn="l" rtl="0">
            <a:lnSpc>
              <a:spcPct val="100000"/>
            </a:lnSpc>
            <a:spcBef>
              <a:spcPct val="0"/>
            </a:spcBef>
            <a:spcAft>
              <a:spcPct val="35000"/>
            </a:spcAft>
          </a:pPr>
          <a:r>
            <a:rPr lang="zh-CN" altLang="en-US" sz="3200" dirty="0" smtClean="0">
              <a:latin typeface="华文中宋" panose="02010600040101010101" pitchFamily="2" charset="-122"/>
              <a:ea typeface="华文中宋" panose="02010600040101010101" pitchFamily="2" charset="-122"/>
            </a:rPr>
            <a:t>创新能力是企业在市场竞争中占据优势的关键。</a:t>
          </a:r>
          <a:r>
            <a:rPr lang="zh-CN" altLang="en-US" sz="3200" dirty="0" smtClean="0">
              <a:latin typeface="华文中宋" panose="02010600040101010101" pitchFamily="2" charset="-122"/>
              <a:ea typeface="华文中宋" panose="02010600040101010101" pitchFamily="2" charset="-122"/>
            </a:rPr>
            <a:t/>
          </a:r>
          <a:endParaRPr lang="zh-CN" altLang="en-US" sz="3200" dirty="0" smtClean="0">
            <a:latin typeface="华文中宋" panose="02010600040101010101" pitchFamily="2" charset="-122"/>
            <a:ea typeface="华文中宋" panose="02010600040101010101" pitchFamily="2" charset="-122"/>
          </a:endParaRPr>
        </a:p>
      </dgm:t>
    </dgm:pt>
    <dgm:pt modelId="{00F9E72C-82C5-4BEF-B879-2CAA8270826D}" cxnId="{1FDF1433-760A-4B35-BCB6-9819C7783DD6}" type="parTrans">
      <dgm:prSet/>
      <dgm:spPr/>
      <dgm:t>
        <a:bodyPr/>
        <a:lstStyle/>
        <a:p>
          <a:endParaRPr lang="zh-CN" altLang="en-US"/>
        </a:p>
      </dgm:t>
    </dgm:pt>
    <dgm:pt modelId="{83D36843-BDC5-4C5B-ABD8-5F115CDE1D55}" cxnId="{1FDF1433-760A-4B35-BCB6-9819C7783DD6}" type="sibTrans">
      <dgm:prSet/>
      <dgm:spPr/>
      <dgm:t>
        <a:bodyPr/>
        <a:lstStyle/>
        <a:p>
          <a:endParaRPr lang="zh-CN" altLang="en-US"/>
        </a:p>
      </dgm:t>
    </dgm:pt>
    <dgm:pt modelId="{1B978ADC-8E6B-45D1-B79E-2667E28277DD}">
      <dgm:prSet phldr="0" custT="1"/>
      <dgm:spPr/>
      <dgm:t>
        <a:bodyPr vert="horz" wrap="square"/>
        <a:p>
          <a:pPr algn="l" rtl="0">
            <a:lnSpc>
              <a:spcPct val="100000"/>
            </a:lnSpc>
            <a:spcBef>
              <a:spcPct val="0"/>
            </a:spcBef>
            <a:spcAft>
              <a:spcPct val="35000"/>
            </a:spcAft>
          </a:pPr>
          <a:r>
            <a:rPr lang="zh-CN" altLang="en-US" sz="3200" dirty="0" smtClean="0">
              <a:latin typeface="华文中宋" panose="02010600040101010101" pitchFamily="2" charset="-122"/>
              <a:ea typeface="华文中宋" panose="02010600040101010101" pitchFamily="2" charset="-122"/>
            </a:rPr>
            <a:t>组织管理能力是创业者必须具备的基础能力。</a:t>
          </a:r>
          <a:r>
            <a:rPr lang="zh-CN" altLang="en-US" sz="3200" dirty="0" smtClean="0">
              <a:latin typeface="华文中宋" panose="02010600040101010101" pitchFamily="2" charset="-122"/>
              <a:ea typeface="华文中宋" panose="02010600040101010101" pitchFamily="2" charset="-122"/>
            </a:rPr>
            <a:t/>
          </a:r>
          <a:endParaRPr lang="zh-CN" altLang="en-US" sz="3200" dirty="0" smtClean="0">
            <a:latin typeface="华文中宋" panose="02010600040101010101" pitchFamily="2" charset="-122"/>
            <a:ea typeface="华文中宋" panose="02010600040101010101" pitchFamily="2" charset="-122"/>
          </a:endParaRPr>
        </a:p>
      </dgm:t>
    </dgm:pt>
    <dgm:pt modelId="{A0004ED5-1575-402D-85BB-7F45A92F32B7}" cxnId="{23F67430-C545-43A2-BF7C-555B208A2314}" type="parTrans">
      <dgm:prSet/>
      <dgm:spPr/>
      <dgm:t>
        <a:bodyPr/>
        <a:lstStyle/>
        <a:p>
          <a:endParaRPr lang="zh-CN" altLang="en-US"/>
        </a:p>
      </dgm:t>
    </dgm:pt>
    <dgm:pt modelId="{DC518303-14B1-41F3-8E64-1DD593BF7549}" cxnId="{23F67430-C545-43A2-BF7C-555B208A2314}" type="sibTrans">
      <dgm:prSet/>
      <dgm:spPr/>
      <dgm:t>
        <a:bodyPr/>
        <a:lstStyle/>
        <a:p>
          <a:endParaRPr lang="zh-CN" altLang="en-US"/>
        </a:p>
      </dgm:t>
    </dgm:pt>
    <dgm:pt modelId="{E5C6F39D-4737-436E-934C-0C01DE01A1B6}">
      <dgm:prSet phldr="0" custT="1"/>
      <dgm:spPr/>
      <dgm:t>
        <a:bodyPr vert="horz" wrap="square"/>
        <a:p>
          <a:pPr algn="l" rtl="0">
            <a:lnSpc>
              <a:spcPct val="100000"/>
            </a:lnSpc>
            <a:spcBef>
              <a:spcPct val="0"/>
            </a:spcBef>
            <a:spcAft>
              <a:spcPct val="35000"/>
            </a:spcAft>
          </a:pPr>
          <a:r>
            <a:rPr lang="zh-CN" altLang="en-US" sz="3200" dirty="0" smtClean="0">
              <a:latin typeface="华文中宋" panose="02010600040101010101" pitchFamily="2" charset="-122"/>
              <a:ea typeface="华文中宋" panose="02010600040101010101" pitchFamily="2" charset="-122"/>
            </a:rPr>
            <a:t>决策能力是确保事业顺利发展的重要支柱。</a:t>
          </a:r>
          <a:r>
            <a:rPr lang="zh-CN" altLang="en-US" sz="1400" dirty="0" smtClean="0">
              <a:latin typeface="华文中宋" panose="02010600040101010101" pitchFamily="2" charset="-122"/>
              <a:ea typeface="华文中宋" panose="02010600040101010101" pitchFamily="2" charset="-122"/>
            </a:rPr>
            <a:t/>
          </a:r>
          <a:endParaRPr lang="zh-CN" altLang="en-US" sz="1400" dirty="0" smtClean="0">
            <a:latin typeface="华文中宋" panose="02010600040101010101" pitchFamily="2" charset="-122"/>
            <a:ea typeface="华文中宋" panose="02010600040101010101" pitchFamily="2" charset="-122"/>
          </a:endParaRPr>
        </a:p>
      </dgm:t>
    </dgm:pt>
    <dgm:pt modelId="{8C43CFA3-85F8-426C-802D-0AF618B47783}" cxnId="{CC106F9D-6932-47B3-94E1-7FC6ECBD018B}" type="parTrans">
      <dgm:prSet/>
      <dgm:spPr/>
      <dgm:t>
        <a:bodyPr/>
        <a:lstStyle/>
        <a:p>
          <a:endParaRPr lang="zh-CN" altLang="en-US"/>
        </a:p>
      </dgm:t>
    </dgm:pt>
    <dgm:pt modelId="{8830BBF6-1441-4E3A-A060-5620905D1A13}" cxnId="{CC106F9D-6932-47B3-94E1-7FC6ECBD018B}" type="sibTrans">
      <dgm:prSet/>
      <dgm:spPr/>
      <dgm:t>
        <a:bodyPr/>
        <a:lstStyle/>
        <a:p>
          <a:endParaRPr lang="zh-CN" altLang="en-US"/>
        </a:p>
      </dgm:t>
    </dgm:pt>
    <dgm:pt modelId="{EF372FE8-F771-46F9-A10C-AF19A66D5F7D}">
      <dgm:prSet phldr="0" custT="1"/>
      <dgm:spPr/>
      <dgm:t>
        <a:bodyPr vert="horz" wrap="square"/>
        <a:p>
          <a:pPr algn="ctr" rtl="0">
            <a:lnSpc>
              <a:spcPct val="100000"/>
            </a:lnSpc>
            <a:spcBef>
              <a:spcPct val="0"/>
            </a:spcBef>
            <a:spcAft>
              <a:spcPct val="35000"/>
            </a:spcAft>
          </a:pPr>
          <a:r>
            <a:rPr lang="zh-CN" altLang="en-US" sz="3200" dirty="0" smtClean="0">
              <a:latin typeface="华文中宋" panose="02010600040101010101" pitchFamily="2" charset="-122"/>
              <a:ea typeface="华文中宋" panose="02010600040101010101" pitchFamily="2" charset="-122"/>
            </a:rPr>
            <a:t>人际沟通能力是创业成功的重要保证。</a:t>
          </a:r>
          <a:r>
            <a:rPr lang="zh-CN" altLang="en-US" sz="3200" dirty="0" smtClean="0">
              <a:latin typeface="华文中宋" panose="02010600040101010101" pitchFamily="2" charset="-122"/>
              <a:ea typeface="华文中宋" panose="02010600040101010101" pitchFamily="2" charset="-122"/>
            </a:rPr>
            <a:t/>
          </a:r>
          <a:endParaRPr lang="zh-CN" altLang="en-US" sz="3200" dirty="0" smtClean="0">
            <a:latin typeface="华文中宋" panose="02010600040101010101" pitchFamily="2" charset="-122"/>
            <a:ea typeface="华文中宋" panose="02010600040101010101" pitchFamily="2" charset="-122"/>
          </a:endParaRPr>
        </a:p>
      </dgm:t>
    </dgm:pt>
    <dgm:pt modelId="{A703CAF4-D7AB-4FE8-969B-9E3CD043480A}" cxnId="{940B032B-82A6-46D0-A4EA-A1B68583DEF0}" type="parTrans">
      <dgm:prSet/>
      <dgm:spPr/>
      <dgm:t>
        <a:bodyPr/>
        <a:lstStyle/>
        <a:p>
          <a:endParaRPr lang="zh-CN" altLang="en-US"/>
        </a:p>
      </dgm:t>
    </dgm:pt>
    <dgm:pt modelId="{620283A7-507A-4D54-A117-B945422A37EE}" cxnId="{940B032B-82A6-46D0-A4EA-A1B68583DEF0}" type="sibTrans">
      <dgm:prSet/>
      <dgm:spPr/>
      <dgm:t>
        <a:bodyPr/>
        <a:lstStyle/>
        <a:p>
          <a:endParaRPr lang="zh-CN" altLang="en-US"/>
        </a:p>
      </dgm:t>
    </dgm:pt>
    <dgm:pt modelId="{A17F8FE4-B2E7-4F79-8E11-ACB49EB4502E}" type="pres">
      <dgm:prSet presAssocID="{2CF4397B-1860-41E0-8D63-0A07252298EB}" presName="diagram" presStyleCnt="0">
        <dgm:presLayoutVars>
          <dgm:dir/>
          <dgm:resizeHandles val="exact"/>
        </dgm:presLayoutVars>
      </dgm:prSet>
      <dgm:spPr/>
    </dgm:pt>
    <dgm:pt modelId="{8981353C-CAF1-42A8-B53C-032448317A57}" type="pres">
      <dgm:prSet presAssocID="{BE9DF772-1BF1-4C50-B40F-BC1AD4928954}" presName="node" presStyleLbl="node1" presStyleIdx="0" presStyleCnt="5" custLinFactNeighborY="-239">
        <dgm:presLayoutVars>
          <dgm:bulletEnabled val="1"/>
        </dgm:presLayoutVars>
      </dgm:prSet>
      <dgm:spPr/>
    </dgm:pt>
    <dgm:pt modelId="{D1972C3D-7974-4736-A698-3E68130F5EE5}" type="pres">
      <dgm:prSet presAssocID="{4555FB1C-A296-4F08-AA48-B581A5B7BEE0}" presName="sibTrans" presStyleCnt="0"/>
      <dgm:spPr/>
    </dgm:pt>
    <dgm:pt modelId="{67F9DADC-F66F-475A-AE6A-5AFB7222D6C1}" type="pres">
      <dgm:prSet presAssocID="{77086F00-202E-4494-9A20-67D1B7B1CC3D}" presName="node" presStyleLbl="node1" presStyleIdx="1" presStyleCnt="5">
        <dgm:presLayoutVars>
          <dgm:bulletEnabled val="1"/>
        </dgm:presLayoutVars>
      </dgm:prSet>
      <dgm:spPr/>
    </dgm:pt>
    <dgm:pt modelId="{183207B1-5314-4417-BF34-D3B5E0E59310}" type="pres">
      <dgm:prSet presAssocID="{83D36843-BDC5-4C5B-ABD8-5F115CDE1D55}" presName="sibTrans" presStyleCnt="0"/>
      <dgm:spPr/>
    </dgm:pt>
    <dgm:pt modelId="{41D620B3-3382-4BD9-9013-6BE6D8EA6266}" type="pres">
      <dgm:prSet presAssocID="{1B978ADC-8E6B-45D1-B79E-2667E28277DD}" presName="node" presStyleLbl="node1" presStyleIdx="2" presStyleCnt="5">
        <dgm:presLayoutVars>
          <dgm:bulletEnabled val="1"/>
        </dgm:presLayoutVars>
      </dgm:prSet>
      <dgm:spPr/>
    </dgm:pt>
    <dgm:pt modelId="{67D82095-B577-4DC8-B43A-F5CFF03895BF}" type="pres">
      <dgm:prSet presAssocID="{DC518303-14B1-41F3-8E64-1DD593BF7549}" presName="sibTrans" presStyleCnt="0"/>
      <dgm:spPr/>
    </dgm:pt>
    <dgm:pt modelId="{4D69BF79-C3C7-4888-9658-62902CFEB154}" type="pres">
      <dgm:prSet presAssocID="{E5C6F39D-4737-436E-934C-0C01DE01A1B6}" presName="node" presStyleLbl="node1" presStyleIdx="3" presStyleCnt="5" custLinFactNeighborX="-27113" custLinFactNeighborY="5064">
        <dgm:presLayoutVars>
          <dgm:bulletEnabled val="1"/>
        </dgm:presLayoutVars>
      </dgm:prSet>
      <dgm:spPr/>
    </dgm:pt>
    <dgm:pt modelId="{CB4BD675-7D71-4FC6-98CD-188A2C205A7A}" type="pres">
      <dgm:prSet presAssocID="{8830BBF6-1441-4E3A-A060-5620905D1A13}" presName="sibTrans" presStyleCnt="0"/>
      <dgm:spPr/>
    </dgm:pt>
    <dgm:pt modelId="{CDC3172F-D019-406D-82AF-5EFD0D4D4B05}" type="pres">
      <dgm:prSet presAssocID="{EF372FE8-F771-46F9-A10C-AF19A66D5F7D}" presName="node" presStyleLbl="node1" presStyleIdx="4" presStyleCnt="5" custScaleX="121849" custLinFactNeighborX="-20845" custLinFactNeighborY="5060">
        <dgm:presLayoutVars>
          <dgm:bulletEnabled val="1"/>
        </dgm:presLayoutVars>
      </dgm:prSet>
      <dgm:spPr/>
    </dgm:pt>
  </dgm:ptLst>
  <dgm:cxnLst>
    <dgm:cxn modelId="{C09A47F6-7F58-4976-9771-97C6BC568770}" srcId="{2CF4397B-1860-41E0-8D63-0A07252298EB}" destId="{BE9DF772-1BF1-4C50-B40F-BC1AD4928954}" srcOrd="0" destOrd="0" parTransId="{F01098EF-0A93-4E7E-8F40-B7A2A45E3A83}" sibTransId="{4555FB1C-A296-4F08-AA48-B581A5B7BEE0}"/>
    <dgm:cxn modelId="{1FDF1433-760A-4B35-BCB6-9819C7783DD6}" srcId="{2CF4397B-1860-41E0-8D63-0A07252298EB}" destId="{77086F00-202E-4494-9A20-67D1B7B1CC3D}" srcOrd="1" destOrd="0" parTransId="{00F9E72C-82C5-4BEF-B879-2CAA8270826D}" sibTransId="{83D36843-BDC5-4C5B-ABD8-5F115CDE1D55}"/>
    <dgm:cxn modelId="{23F67430-C545-43A2-BF7C-555B208A2314}" srcId="{2CF4397B-1860-41E0-8D63-0A07252298EB}" destId="{1B978ADC-8E6B-45D1-B79E-2667E28277DD}" srcOrd="2" destOrd="0" parTransId="{A0004ED5-1575-402D-85BB-7F45A92F32B7}" sibTransId="{DC518303-14B1-41F3-8E64-1DD593BF7549}"/>
    <dgm:cxn modelId="{CC106F9D-6932-47B3-94E1-7FC6ECBD018B}" srcId="{2CF4397B-1860-41E0-8D63-0A07252298EB}" destId="{E5C6F39D-4737-436E-934C-0C01DE01A1B6}" srcOrd="3" destOrd="0" parTransId="{8C43CFA3-85F8-426C-802D-0AF618B47783}" sibTransId="{8830BBF6-1441-4E3A-A060-5620905D1A13}"/>
    <dgm:cxn modelId="{940B032B-82A6-46D0-A4EA-A1B68583DEF0}" srcId="{2CF4397B-1860-41E0-8D63-0A07252298EB}" destId="{EF372FE8-F771-46F9-A10C-AF19A66D5F7D}" srcOrd="4" destOrd="0" parTransId="{A703CAF4-D7AB-4FE8-969B-9E3CD043480A}" sibTransId="{620283A7-507A-4D54-A117-B945422A37EE}"/>
    <dgm:cxn modelId="{EC547AC5-21FE-4B6B-940D-5DE924595E7E}" type="presOf" srcId="{2CF4397B-1860-41E0-8D63-0A07252298EB}" destId="{A17F8FE4-B2E7-4F79-8E11-ACB49EB4502E}" srcOrd="0" destOrd="0" presId="urn:microsoft.com/office/officeart/2005/8/layout/default"/>
    <dgm:cxn modelId="{1499B06C-C8BE-45E0-B630-DDD8E8B98A6C}" type="presParOf" srcId="{A17F8FE4-B2E7-4F79-8E11-ACB49EB4502E}" destId="{8981353C-CAF1-42A8-B53C-032448317A57}" srcOrd="0" destOrd="0" presId="urn:microsoft.com/office/officeart/2005/8/layout/default"/>
    <dgm:cxn modelId="{ED5E2438-C287-47F6-A8F1-D398EF37E00E}" type="presOf" srcId="{BE9DF772-1BF1-4C50-B40F-BC1AD4928954}" destId="{8981353C-CAF1-42A8-B53C-032448317A57}" srcOrd="0" destOrd="0" presId="urn:microsoft.com/office/officeart/2005/8/layout/default"/>
    <dgm:cxn modelId="{E08F9870-F891-45D0-9C00-E484A630C22D}" type="presParOf" srcId="{A17F8FE4-B2E7-4F79-8E11-ACB49EB4502E}" destId="{D1972C3D-7974-4736-A698-3E68130F5EE5}" srcOrd="1" destOrd="0" presId="urn:microsoft.com/office/officeart/2005/8/layout/default"/>
    <dgm:cxn modelId="{5EB321CE-0175-4E88-867B-FC70959A5F2F}" type="presParOf" srcId="{A17F8FE4-B2E7-4F79-8E11-ACB49EB4502E}" destId="{67F9DADC-F66F-475A-AE6A-5AFB7222D6C1}" srcOrd="2" destOrd="0" presId="urn:microsoft.com/office/officeart/2005/8/layout/default"/>
    <dgm:cxn modelId="{D653D5CC-2B50-4571-8350-3CD32DAE3546}" type="presOf" srcId="{77086F00-202E-4494-9A20-67D1B7B1CC3D}" destId="{67F9DADC-F66F-475A-AE6A-5AFB7222D6C1}" srcOrd="0" destOrd="0" presId="urn:microsoft.com/office/officeart/2005/8/layout/default"/>
    <dgm:cxn modelId="{15AEA943-5BF1-404E-84C0-10513AFC9C22}" type="presParOf" srcId="{A17F8FE4-B2E7-4F79-8E11-ACB49EB4502E}" destId="{183207B1-5314-4417-BF34-D3B5E0E59310}" srcOrd="3" destOrd="0" presId="urn:microsoft.com/office/officeart/2005/8/layout/default"/>
    <dgm:cxn modelId="{3DE59D1B-F54C-4727-961F-DEB2517E8AD6}" type="presParOf" srcId="{A17F8FE4-B2E7-4F79-8E11-ACB49EB4502E}" destId="{41D620B3-3382-4BD9-9013-6BE6D8EA6266}" srcOrd="4" destOrd="0" presId="urn:microsoft.com/office/officeart/2005/8/layout/default"/>
    <dgm:cxn modelId="{C28C726D-C515-40E4-AD6E-57CF405B8901}" type="presOf" srcId="{1B978ADC-8E6B-45D1-B79E-2667E28277DD}" destId="{41D620B3-3382-4BD9-9013-6BE6D8EA6266}" srcOrd="0" destOrd="0" presId="urn:microsoft.com/office/officeart/2005/8/layout/default"/>
    <dgm:cxn modelId="{A2EAA53D-B20A-487B-B1BE-DE40E824F3D8}" type="presParOf" srcId="{A17F8FE4-B2E7-4F79-8E11-ACB49EB4502E}" destId="{67D82095-B577-4DC8-B43A-F5CFF03895BF}" srcOrd="5" destOrd="0" presId="urn:microsoft.com/office/officeart/2005/8/layout/default"/>
    <dgm:cxn modelId="{B5ADD767-E258-4552-9692-CCF83688A015}" type="presParOf" srcId="{A17F8FE4-B2E7-4F79-8E11-ACB49EB4502E}" destId="{4D69BF79-C3C7-4888-9658-62902CFEB154}" srcOrd="6" destOrd="0" presId="urn:microsoft.com/office/officeart/2005/8/layout/default"/>
    <dgm:cxn modelId="{79E7E940-BB5D-45BF-B19F-DB122CD648AA}" type="presOf" srcId="{E5C6F39D-4737-436E-934C-0C01DE01A1B6}" destId="{4D69BF79-C3C7-4888-9658-62902CFEB154}" srcOrd="0" destOrd="0" presId="urn:microsoft.com/office/officeart/2005/8/layout/default"/>
    <dgm:cxn modelId="{F142B915-AA63-47C4-B950-D0B620565740}" type="presParOf" srcId="{A17F8FE4-B2E7-4F79-8E11-ACB49EB4502E}" destId="{CB4BD675-7D71-4FC6-98CD-188A2C205A7A}" srcOrd="7" destOrd="0" presId="urn:microsoft.com/office/officeart/2005/8/layout/default"/>
    <dgm:cxn modelId="{17CDEF64-0F6D-41E1-B115-59DDF8A97E31}" type="presParOf" srcId="{A17F8FE4-B2E7-4F79-8E11-ACB49EB4502E}" destId="{CDC3172F-D019-406D-82AF-5EFD0D4D4B05}" srcOrd="8" destOrd="0" presId="urn:microsoft.com/office/officeart/2005/8/layout/default"/>
    <dgm:cxn modelId="{956D9655-4818-4914-8232-7E345BF48D55}" type="presOf" srcId="{EF372FE8-F771-46F9-A10C-AF19A66D5F7D}" destId="{CDC3172F-D019-406D-82AF-5EFD0D4D4B05}" srcOrd="0" destOrd="0" presId="urn:microsoft.com/office/officeart/2005/8/layout/default"/>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9358377" cy="4145806"/>
        <a:chOff x="0" y="0"/>
        <a:chExt cx="9358377" cy="4145806"/>
      </a:xfrm>
    </dsp:grpSpPr>
    <dsp:sp modelId="{CD2DBE26-287D-4008-A156-EBD458AB9205}">
      <dsp:nvSpPr>
        <dsp:cNvPr id="3" name="圆角矩形 2"/>
        <dsp:cNvSpPr/>
      </dsp:nvSpPr>
      <dsp:spPr bwMode="white">
        <a:xfrm>
          <a:off x="0" y="157426"/>
          <a:ext cx="9358377" cy="63373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95250" tIns="95250" rIns="95250" bIns="95250" anchor="ctr"/>
        <a:lstStyle>
          <a:lvl1pPr algn="l">
            <a:defRPr sz="25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pPr lvl="0" rtl="0">
            <a:lnSpc>
              <a:spcPct val="100000"/>
            </a:lnSpc>
            <a:spcBef>
              <a:spcPct val="0"/>
            </a:spcBef>
            <a:spcAft>
              <a:spcPct val="35000"/>
            </a:spcAft>
          </a:pPr>
          <a:r>
            <a:rPr lang="zh-CN" altLang="en-US" dirty="0" smtClean="0">
              <a:latin typeface="华文中宋" panose="02010600040101010101" pitchFamily="2" charset="-122"/>
              <a:ea typeface="华文中宋" panose="02010600040101010101" pitchFamily="2" charset="-122"/>
            </a:rPr>
            <a:t>（一）</a:t>
          </a:r>
          <a:r>
            <a:rPr lang="zh-CN" dirty="0" smtClean="0">
              <a:latin typeface="华文中宋" panose="02010600040101010101" pitchFamily="2" charset="-122"/>
              <a:ea typeface="华文中宋" panose="02010600040101010101" pitchFamily="2" charset="-122"/>
            </a:rPr>
            <a:t>明确奋斗目标，激发学习动力</a:t>
          </a:r>
          <a:endParaRPr lang="zh-CN" dirty="0" smtClean="0">
            <a:latin typeface="华文中宋" panose="02010600040101010101" pitchFamily="2" charset="-122"/>
            <a:ea typeface="华文中宋" panose="02010600040101010101" pitchFamily="2" charset="-122"/>
          </a:endParaRPr>
        </a:p>
      </dsp:txBody>
      <dsp:txXfrm>
        <a:off x="0" y="157426"/>
        <a:ext cx="9358377" cy="633730"/>
      </dsp:txXfrm>
    </dsp:sp>
    <dsp:sp modelId="{494F2B6A-4D55-470D-B660-0C2291E82866}">
      <dsp:nvSpPr>
        <dsp:cNvPr id="4" name="矩形 3"/>
        <dsp:cNvSpPr/>
      </dsp:nvSpPr>
      <dsp:spPr bwMode="white">
        <a:xfrm>
          <a:off x="0" y="791156"/>
          <a:ext cx="9358377" cy="643255"/>
        </a:xfrm>
        <a:prstGeom prst="rect">
          <a:avLst/>
        </a:prstGeom>
      </dsp:spPr>
      <dsp:style>
        <a:lnRef idx="0">
          <a:schemeClr val="dk1">
            <a:alpha val="0"/>
          </a:schemeClr>
        </a:lnRef>
        <a:fillRef idx="0">
          <a:schemeClr val="lt1">
            <a:alpha val="0"/>
          </a:schemeClr>
        </a:fillRef>
        <a:effectRef idx="0">
          <a:scrgbClr r="0" g="0" b="0"/>
        </a:effectRef>
        <a:fontRef idx="minor"/>
      </dsp:style>
      <dsp:txBody>
        <a:bodyPr vert="horz" wrap="square" lIns="297128" tIns="31750" rIns="177800" bIns="31750" anchor="t"/>
        <a:lstStyle>
          <a:lvl1pPr algn="l">
            <a:defRPr sz="25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pPr lvl="1" rtl="0">
            <a:lnSpc>
              <a:spcPct val="100000"/>
            </a:lnSpc>
            <a:spcBef>
              <a:spcPct val="0"/>
            </a:spcBef>
            <a:spcAft>
              <a:spcPct val="20000"/>
            </a:spcAft>
            <a:buChar char="•"/>
          </a:pPr>
          <a:r>
            <a:rPr lang="zh-CN" dirty="0" smtClean="0">
              <a:solidFill>
                <a:schemeClr val="tx1"/>
              </a:solidFill>
              <a:latin typeface="华文中宋" panose="02010600040101010101" pitchFamily="2" charset="-122"/>
              <a:ea typeface="华文中宋" panose="02010600040101010101" pitchFamily="2" charset="-122"/>
            </a:rPr>
            <a:t>职业生涯规划如同人生的指南针，可以帮助大学生找到奋斗目标，开辟属于自己的发展道路，以期在未来的职场中脱颖而出。</a:t>
          </a:r>
          <a:endParaRPr lang="zh-CN" dirty="0" smtClean="0">
            <a:solidFill>
              <a:schemeClr val="tx1"/>
            </a:solidFill>
            <a:latin typeface="华文中宋" panose="02010600040101010101" pitchFamily="2" charset="-122"/>
            <a:ea typeface="华文中宋" panose="02010600040101010101" pitchFamily="2" charset="-122"/>
          </a:endParaRPr>
        </a:p>
      </dsp:txBody>
      <dsp:txXfrm>
        <a:off x="0" y="791156"/>
        <a:ext cx="9358377" cy="643255"/>
      </dsp:txXfrm>
    </dsp:sp>
    <dsp:sp modelId="{70D1F320-E174-4449-B0AE-F366F24CB49B}">
      <dsp:nvSpPr>
        <dsp:cNvPr id="5" name="圆角矩形 4"/>
        <dsp:cNvSpPr/>
      </dsp:nvSpPr>
      <dsp:spPr bwMode="white">
        <a:xfrm>
          <a:off x="0" y="1434411"/>
          <a:ext cx="9358377" cy="63373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95250" tIns="95250" rIns="95250" bIns="95250" anchor="ctr"/>
        <a:lstStyle>
          <a:lvl1pPr algn="l">
            <a:defRPr sz="25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pPr lvl="0" rtl="0">
            <a:lnSpc>
              <a:spcPct val="100000"/>
            </a:lnSpc>
            <a:spcBef>
              <a:spcPct val="0"/>
            </a:spcBef>
            <a:spcAft>
              <a:spcPct val="35000"/>
            </a:spcAft>
          </a:pPr>
          <a:r>
            <a:rPr lang="zh-CN" altLang="en-US" dirty="0" smtClean="0">
              <a:latin typeface="华文中宋" panose="02010600040101010101" pitchFamily="2" charset="-122"/>
              <a:ea typeface="华文中宋" panose="02010600040101010101" pitchFamily="2" charset="-122"/>
              <a:sym typeface="+mn-ea"/>
            </a:rPr>
            <a:t>（</a:t>
          </a:r>
          <a:r>
            <a:rPr lang="zh-CN" altLang="en-US" dirty="0" smtClean="0">
              <a:latin typeface="华文中宋" panose="02010600040101010101" pitchFamily="2" charset="-122"/>
              <a:ea typeface="华文中宋" panose="02010600040101010101" pitchFamily="2" charset="-122"/>
              <a:sym typeface="+mn-ea"/>
            </a:rPr>
            <a:t>二</a:t>
          </a:r>
          <a:r>
            <a:rPr lang="zh-CN" altLang="en-US" dirty="0" smtClean="0">
              <a:latin typeface="华文中宋" panose="02010600040101010101" pitchFamily="2" charset="-122"/>
              <a:ea typeface="华文中宋" panose="02010600040101010101" pitchFamily="2" charset="-122"/>
              <a:sym typeface="+mn-ea"/>
            </a:rPr>
            <a:t>）</a:t>
          </a:r>
          <a:r>
            <a:rPr lang="zh-CN" dirty="0" smtClean="0">
              <a:latin typeface="华文中宋" panose="02010600040101010101" pitchFamily="2" charset="-122"/>
              <a:ea typeface="华文中宋" panose="02010600040101010101" pitchFamily="2" charset="-122"/>
            </a:rPr>
            <a:t>发掘自我潜能，实现个人价值</a:t>
          </a:r>
          <a:endParaRPr lang="zh-CN" dirty="0" smtClean="0">
            <a:latin typeface="华文中宋" panose="02010600040101010101" pitchFamily="2" charset="-122"/>
            <a:ea typeface="华文中宋" panose="02010600040101010101" pitchFamily="2" charset="-122"/>
          </a:endParaRPr>
        </a:p>
      </dsp:txBody>
      <dsp:txXfrm>
        <a:off x="0" y="1434411"/>
        <a:ext cx="9358377" cy="633730"/>
      </dsp:txXfrm>
    </dsp:sp>
    <dsp:sp modelId="{D194086A-F9AB-4C70-9CDA-F7487F27147E}">
      <dsp:nvSpPr>
        <dsp:cNvPr id="6" name="矩形 5"/>
        <dsp:cNvSpPr/>
      </dsp:nvSpPr>
      <dsp:spPr bwMode="white">
        <a:xfrm>
          <a:off x="0" y="2068141"/>
          <a:ext cx="9358377" cy="643255"/>
        </a:xfrm>
        <a:prstGeom prst="rect">
          <a:avLst/>
        </a:prstGeom>
      </dsp:spPr>
      <dsp:style>
        <a:lnRef idx="0">
          <a:schemeClr val="dk1">
            <a:alpha val="0"/>
          </a:schemeClr>
        </a:lnRef>
        <a:fillRef idx="0">
          <a:schemeClr val="lt1">
            <a:alpha val="0"/>
          </a:schemeClr>
        </a:fillRef>
        <a:effectRef idx="0">
          <a:scrgbClr r="0" g="0" b="0"/>
        </a:effectRef>
        <a:fontRef idx="minor"/>
      </dsp:style>
      <dsp:txBody>
        <a:bodyPr vert="horz" wrap="square" lIns="297128" tIns="31750" rIns="177800" bIns="31750" anchor="t"/>
        <a:lstStyle>
          <a:lvl1pPr algn="l">
            <a:defRPr sz="25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pPr lvl="1" rtl="0">
            <a:lnSpc>
              <a:spcPct val="100000"/>
            </a:lnSpc>
            <a:spcBef>
              <a:spcPct val="0"/>
            </a:spcBef>
            <a:spcAft>
              <a:spcPct val="20000"/>
            </a:spcAft>
            <a:buChar char="•"/>
          </a:pPr>
          <a:r>
            <a:rPr lang="zh-CN" dirty="0" smtClean="0">
              <a:solidFill>
                <a:schemeClr val="tx1"/>
              </a:solidFill>
              <a:latin typeface="华文中宋" panose="02010600040101010101" pitchFamily="2" charset="-122"/>
              <a:ea typeface="华文中宋" panose="02010600040101010101" pitchFamily="2" charset="-122"/>
            </a:rPr>
            <a:t>职业生涯规划不仅能帮助大学生明确职业理想、合理规划职业发展路径，还能帮助大学生发掘自我潜能，找到发挥自我潜能的路径，促进自我价值的实现。</a:t>
          </a:r>
          <a:endParaRPr lang="zh-CN" dirty="0" smtClean="0">
            <a:solidFill>
              <a:schemeClr val="tx1"/>
            </a:solidFill>
            <a:latin typeface="华文中宋" panose="02010600040101010101" pitchFamily="2" charset="-122"/>
            <a:ea typeface="华文中宋" panose="02010600040101010101" pitchFamily="2" charset="-122"/>
          </a:endParaRPr>
        </a:p>
      </dsp:txBody>
      <dsp:txXfrm>
        <a:off x="0" y="2068141"/>
        <a:ext cx="9358377" cy="643255"/>
      </dsp:txXfrm>
    </dsp:sp>
    <dsp:sp modelId="{9FB8FD4F-7E95-424E-9BB7-9A38AE279F27}">
      <dsp:nvSpPr>
        <dsp:cNvPr id="7" name="圆角矩形 6"/>
        <dsp:cNvSpPr/>
      </dsp:nvSpPr>
      <dsp:spPr bwMode="white">
        <a:xfrm>
          <a:off x="0" y="2711396"/>
          <a:ext cx="9358377" cy="63373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95250" tIns="95250" rIns="95250" bIns="95250" anchor="ctr"/>
        <a:lstStyle>
          <a:lvl1pPr algn="l">
            <a:defRPr sz="25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pPr lvl="0" rtl="0">
            <a:lnSpc>
              <a:spcPct val="100000"/>
            </a:lnSpc>
            <a:spcBef>
              <a:spcPct val="0"/>
            </a:spcBef>
            <a:spcAft>
              <a:spcPct val="35000"/>
            </a:spcAft>
          </a:pPr>
          <a:r>
            <a:rPr lang="zh-CN" altLang="en-US" dirty="0" smtClean="0">
              <a:latin typeface="华文中宋" panose="02010600040101010101" pitchFamily="2" charset="-122"/>
              <a:ea typeface="华文中宋" panose="02010600040101010101" pitchFamily="2" charset="-122"/>
              <a:sym typeface="+mn-ea"/>
            </a:rPr>
            <a:t>（</a:t>
          </a:r>
          <a:r>
            <a:rPr lang="zh-CN" altLang="en-US" dirty="0" smtClean="0">
              <a:latin typeface="华文中宋" panose="02010600040101010101" pitchFamily="2" charset="-122"/>
              <a:ea typeface="华文中宋" panose="02010600040101010101" pitchFamily="2" charset="-122"/>
              <a:sym typeface="+mn-ea"/>
            </a:rPr>
            <a:t>三</a:t>
          </a:r>
          <a:r>
            <a:rPr lang="zh-CN" altLang="en-US" dirty="0" smtClean="0">
              <a:latin typeface="华文中宋" panose="02010600040101010101" pitchFamily="2" charset="-122"/>
              <a:ea typeface="华文中宋" panose="02010600040101010101" pitchFamily="2" charset="-122"/>
              <a:sym typeface="+mn-ea"/>
            </a:rPr>
            <a:t>）</a:t>
          </a:r>
          <a:r>
            <a:rPr lang="zh-CN" dirty="0" smtClean="0">
              <a:latin typeface="华文中宋" panose="02010600040101010101" pitchFamily="2" charset="-122"/>
              <a:ea typeface="华文中宋" panose="02010600040101010101" pitchFamily="2" charset="-122"/>
            </a:rPr>
            <a:t>提升职业素养，增强就业竞争力</a:t>
          </a:r>
          <a:endParaRPr lang="zh-CN" dirty="0" smtClean="0">
            <a:latin typeface="华文中宋" panose="02010600040101010101" pitchFamily="2" charset="-122"/>
            <a:ea typeface="华文中宋" panose="02010600040101010101" pitchFamily="2" charset="-122"/>
          </a:endParaRPr>
        </a:p>
      </dsp:txBody>
      <dsp:txXfrm>
        <a:off x="0" y="2711396"/>
        <a:ext cx="9358377" cy="633730"/>
      </dsp:txXfrm>
    </dsp:sp>
    <dsp:sp modelId="{77922FD4-C416-482E-8C69-78E74C055D02}">
      <dsp:nvSpPr>
        <dsp:cNvPr id="8" name="矩形 7"/>
        <dsp:cNvSpPr/>
      </dsp:nvSpPr>
      <dsp:spPr bwMode="white">
        <a:xfrm>
          <a:off x="0" y="3345126"/>
          <a:ext cx="9358377" cy="643255"/>
        </a:xfrm>
        <a:prstGeom prst="rect">
          <a:avLst/>
        </a:prstGeom>
      </dsp:spPr>
      <dsp:style>
        <a:lnRef idx="0">
          <a:schemeClr val="dk1">
            <a:alpha val="0"/>
          </a:schemeClr>
        </a:lnRef>
        <a:fillRef idx="0">
          <a:schemeClr val="lt1">
            <a:alpha val="0"/>
          </a:schemeClr>
        </a:fillRef>
        <a:effectRef idx="0">
          <a:scrgbClr r="0" g="0" b="0"/>
        </a:effectRef>
        <a:fontRef idx="minor"/>
      </dsp:style>
      <dsp:txBody>
        <a:bodyPr vert="horz" wrap="square" lIns="297128" tIns="31750" rIns="177800" bIns="31750" anchor="t"/>
        <a:lstStyle>
          <a:lvl1pPr algn="l">
            <a:defRPr sz="25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pPr lvl="1" rtl="0">
            <a:lnSpc>
              <a:spcPct val="100000"/>
            </a:lnSpc>
            <a:spcBef>
              <a:spcPct val="0"/>
            </a:spcBef>
            <a:spcAft>
              <a:spcPct val="20000"/>
            </a:spcAft>
            <a:buChar char="•"/>
          </a:pPr>
          <a:r>
            <a:rPr lang="zh-CN" dirty="0" smtClean="0">
              <a:solidFill>
                <a:schemeClr val="tx1"/>
              </a:solidFill>
              <a:latin typeface="华文中宋" panose="02010600040101010101" pitchFamily="2" charset="-122"/>
              <a:ea typeface="华文中宋" panose="02010600040101010101" pitchFamily="2" charset="-122"/>
            </a:rPr>
            <a:t>通过对职业生涯的规划，大学生可以更加充分地了解未来拟从事行业和领域的发展趋势，进而有针对性地提升自己的职业技能和素质，增强自己的就业竞争力。</a:t>
          </a:r>
          <a:endParaRPr lang="zh-CN" dirty="0" smtClean="0">
            <a:solidFill>
              <a:schemeClr val="tx1"/>
            </a:solidFill>
            <a:latin typeface="华文中宋" panose="02010600040101010101" pitchFamily="2" charset="-122"/>
            <a:ea typeface="华文中宋" panose="02010600040101010101" pitchFamily="2" charset="-122"/>
          </a:endParaRPr>
        </a:p>
      </dsp:txBody>
      <dsp:txXfrm>
        <a:off x="0" y="3345126"/>
        <a:ext cx="9358377" cy="643255"/>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1001407" cy="4589462"/>
        <a:chOff x="0" y="0"/>
        <a:chExt cx="11001407" cy="4589462"/>
      </a:xfrm>
    </dsp:grpSpPr>
    <dsp:sp modelId="{EF2B16CD-A1A7-46D4-B1B1-00EEC3329BBF}">
      <dsp:nvSpPr>
        <dsp:cNvPr id="5" name="矩形 4"/>
        <dsp:cNvSpPr/>
      </dsp:nvSpPr>
      <dsp:spPr bwMode="white">
        <a:xfrm>
          <a:off x="0" y="375931"/>
          <a:ext cx="11001407" cy="504000"/>
        </a:xfrm>
        <a:prstGeom prst="rect">
          <a:avLst/>
        </a:prstGeom>
      </dsp:spPr>
      <dsp:style>
        <a:lnRef idx="2">
          <a:schemeClr val="accent2"/>
        </a:lnRef>
        <a:fillRef idx="1">
          <a:schemeClr val="lt1">
            <a:alpha val="90000"/>
          </a:schemeClr>
        </a:fillRef>
        <a:effectRef idx="0">
          <a:scrgbClr r="0" g="0" b="0"/>
        </a:effectRef>
        <a:fontRef idx="minor"/>
      </dsp:style>
      <dsp:txBody>
        <a:bodyPr lIns="853831" tIns="416559" rIns="853831" bIns="142240" anchor="t"/>
        <a:lstStyle>
          <a:lvl1pPr algn="l">
            <a:defRPr sz="20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endParaRPr>
            <a:solidFill>
              <a:schemeClr val="dk1"/>
            </a:solidFill>
          </a:endParaRPr>
        </a:p>
      </dsp:txBody>
      <dsp:txXfrm>
        <a:off x="0" y="375931"/>
        <a:ext cx="11001407" cy="504000"/>
      </dsp:txXfrm>
    </dsp:sp>
    <dsp:sp modelId="{3DFCCF86-8DCE-4598-930A-4C259089B2F2}">
      <dsp:nvSpPr>
        <dsp:cNvPr id="4" name="圆角矩形 3"/>
        <dsp:cNvSpPr/>
      </dsp:nvSpPr>
      <dsp:spPr bwMode="white">
        <a:xfrm>
          <a:off x="550070" y="80731"/>
          <a:ext cx="7700985" cy="590400"/>
        </a:xfrm>
        <a:prstGeom prst="roundRect">
          <a:avLst/>
        </a:prstGeom>
      </dsp:spPr>
      <dsp:style>
        <a:lnRef idx="2">
          <a:schemeClr val="lt1"/>
        </a:lnRef>
        <a:fillRef idx="1">
          <a:schemeClr val="accent2"/>
        </a:fillRef>
        <a:effectRef idx="0">
          <a:scrgbClr r="0" g="0" b="0"/>
        </a:effectRef>
        <a:fontRef idx="minor">
          <a:schemeClr val="lt1"/>
        </a:fontRef>
      </dsp:style>
      <dsp:txBody>
        <a:bodyPr vert="horz" wrap="square" lIns="291078" tIns="0" rIns="291078" bIns="0" anchor="ctr"/>
        <a:lstStyle>
          <a:lvl1pPr algn="l">
            <a:defRPr sz="20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pPr lvl="0" rtl="0">
            <a:lnSpc>
              <a:spcPct val="100000"/>
            </a:lnSpc>
            <a:spcBef>
              <a:spcPct val="0"/>
            </a:spcBef>
            <a:spcAft>
              <a:spcPct val="35000"/>
            </a:spcAft>
          </a:pPr>
          <a:r>
            <a:rPr lang="zh-CN" dirty="0" smtClean="0">
              <a:latin typeface="华文中宋" panose="02010600040101010101" pitchFamily="2" charset="-122"/>
              <a:ea typeface="华文中宋" panose="02010600040101010101" pitchFamily="2" charset="-122"/>
            </a:rPr>
            <a:t>（一）高校毕业生人数逐年增长</a:t>
          </a:r>
          <a:endParaRPr lang="zh-CN" dirty="0">
            <a:latin typeface="华文中宋" panose="02010600040101010101" pitchFamily="2" charset="-122"/>
            <a:ea typeface="华文中宋" panose="02010600040101010101" pitchFamily="2" charset="-122"/>
          </a:endParaRPr>
        </a:p>
      </dsp:txBody>
      <dsp:txXfrm>
        <a:off x="550070" y="80731"/>
        <a:ext cx="7700985" cy="590400"/>
      </dsp:txXfrm>
    </dsp:sp>
    <dsp:sp modelId="{E159395E-5B4A-42E8-9D0C-CFE3A2F3EF69}">
      <dsp:nvSpPr>
        <dsp:cNvPr id="8" name="矩形 7"/>
        <dsp:cNvSpPr/>
      </dsp:nvSpPr>
      <dsp:spPr bwMode="white">
        <a:xfrm>
          <a:off x="0" y="1283131"/>
          <a:ext cx="11001407" cy="504000"/>
        </a:xfrm>
        <a:prstGeom prst="rect">
          <a:avLst/>
        </a:prstGeom>
      </dsp:spPr>
      <dsp:style>
        <a:lnRef idx="2">
          <a:schemeClr val="accent3"/>
        </a:lnRef>
        <a:fillRef idx="1">
          <a:schemeClr val="lt1">
            <a:alpha val="90000"/>
          </a:schemeClr>
        </a:fillRef>
        <a:effectRef idx="0">
          <a:scrgbClr r="0" g="0" b="0"/>
        </a:effectRef>
        <a:fontRef idx="minor"/>
      </dsp:style>
      <dsp:txBody>
        <a:bodyPr lIns="853831" tIns="416559" rIns="853831" bIns="142240" anchor="t"/>
        <a:lstStyle>
          <a:lvl1pPr algn="l">
            <a:defRPr sz="20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endParaRPr>
            <a:solidFill>
              <a:schemeClr val="dk1"/>
            </a:solidFill>
          </a:endParaRPr>
        </a:p>
      </dsp:txBody>
      <dsp:txXfrm>
        <a:off x="0" y="1283131"/>
        <a:ext cx="11001407" cy="504000"/>
      </dsp:txXfrm>
    </dsp:sp>
    <dsp:sp modelId="{BE0180A2-A625-4523-8457-AE1C9CFBF963}">
      <dsp:nvSpPr>
        <dsp:cNvPr id="7" name="圆角矩形 6"/>
        <dsp:cNvSpPr/>
      </dsp:nvSpPr>
      <dsp:spPr bwMode="white">
        <a:xfrm>
          <a:off x="550070" y="987931"/>
          <a:ext cx="7700985" cy="590400"/>
        </a:xfrm>
        <a:prstGeom prst="roundRect">
          <a:avLst/>
        </a:prstGeom>
      </dsp:spPr>
      <dsp:style>
        <a:lnRef idx="2">
          <a:schemeClr val="lt1"/>
        </a:lnRef>
        <a:fillRef idx="1">
          <a:schemeClr val="accent3"/>
        </a:fillRef>
        <a:effectRef idx="0">
          <a:scrgbClr r="0" g="0" b="0"/>
        </a:effectRef>
        <a:fontRef idx="minor">
          <a:schemeClr val="lt1"/>
        </a:fontRef>
      </dsp:style>
      <dsp:txBody>
        <a:bodyPr vert="horz" wrap="square" lIns="291078" tIns="0" rIns="291078" bIns="0" anchor="ctr"/>
        <a:lstStyle>
          <a:lvl1pPr algn="l">
            <a:defRPr sz="20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pPr lvl="0" rtl="0">
            <a:lnSpc>
              <a:spcPct val="100000"/>
            </a:lnSpc>
            <a:spcBef>
              <a:spcPct val="0"/>
            </a:spcBef>
            <a:spcAft>
              <a:spcPct val="35000"/>
            </a:spcAft>
          </a:pPr>
          <a:r>
            <a:rPr lang="zh-CN" dirty="0" smtClean="0">
              <a:latin typeface="华文中宋" panose="02010600040101010101" pitchFamily="2" charset="-122"/>
              <a:ea typeface="华文中宋" panose="02010600040101010101" pitchFamily="2" charset="-122"/>
            </a:rPr>
            <a:t>（二）</a:t>
          </a:r>
          <a:r>
            <a:rPr lang="zh-CN" dirty="0" smtClean="0">
              <a:latin typeface="华文中宋" panose="02010600040101010101" pitchFamily="2" charset="-122"/>
              <a:ea typeface="华文中宋" panose="02010600040101010101" pitchFamily="2" charset="-122"/>
            </a:rPr>
            <a:t>劳动力供大于求的就业压力将长期存在</a:t>
          </a:r>
          <a:endParaRPr lang="zh-CN" dirty="0" smtClean="0">
            <a:latin typeface="华文中宋" panose="02010600040101010101" pitchFamily="2" charset="-122"/>
            <a:ea typeface="华文中宋" panose="02010600040101010101" pitchFamily="2" charset="-122"/>
          </a:endParaRPr>
        </a:p>
      </dsp:txBody>
      <dsp:txXfrm>
        <a:off x="550070" y="987931"/>
        <a:ext cx="7700985" cy="590400"/>
      </dsp:txXfrm>
    </dsp:sp>
    <dsp:sp modelId="{4A645697-1DEF-417E-8729-1C1AEF431F45}">
      <dsp:nvSpPr>
        <dsp:cNvPr id="11" name="矩形 10"/>
        <dsp:cNvSpPr/>
      </dsp:nvSpPr>
      <dsp:spPr bwMode="white">
        <a:xfrm>
          <a:off x="0" y="2190331"/>
          <a:ext cx="11001407" cy="504000"/>
        </a:xfrm>
        <a:prstGeom prst="rect">
          <a:avLst/>
        </a:prstGeom>
      </dsp:spPr>
      <dsp:style>
        <a:lnRef idx="2">
          <a:schemeClr val="accent4"/>
        </a:lnRef>
        <a:fillRef idx="1">
          <a:schemeClr val="lt1">
            <a:alpha val="90000"/>
          </a:schemeClr>
        </a:fillRef>
        <a:effectRef idx="0">
          <a:scrgbClr r="0" g="0" b="0"/>
        </a:effectRef>
        <a:fontRef idx="minor"/>
      </dsp:style>
      <dsp:txBody>
        <a:bodyPr lIns="853831" tIns="416559" rIns="853831" bIns="142240" anchor="t"/>
        <a:lstStyle>
          <a:lvl1pPr algn="l">
            <a:defRPr sz="20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endParaRPr>
            <a:solidFill>
              <a:schemeClr val="dk1"/>
            </a:solidFill>
          </a:endParaRPr>
        </a:p>
      </dsp:txBody>
      <dsp:txXfrm>
        <a:off x="0" y="2190331"/>
        <a:ext cx="11001407" cy="504000"/>
      </dsp:txXfrm>
    </dsp:sp>
    <dsp:sp modelId="{A25FBA9D-BA06-474C-884D-AC3A2E4A7EC3}">
      <dsp:nvSpPr>
        <dsp:cNvPr id="10" name="圆角矩形 9"/>
        <dsp:cNvSpPr/>
      </dsp:nvSpPr>
      <dsp:spPr bwMode="white">
        <a:xfrm>
          <a:off x="550070" y="1895131"/>
          <a:ext cx="7700985" cy="590400"/>
        </a:xfrm>
        <a:prstGeom prst="roundRect">
          <a:avLst/>
        </a:prstGeom>
      </dsp:spPr>
      <dsp:style>
        <a:lnRef idx="2">
          <a:schemeClr val="lt1"/>
        </a:lnRef>
        <a:fillRef idx="1">
          <a:schemeClr val="accent4"/>
        </a:fillRef>
        <a:effectRef idx="0">
          <a:scrgbClr r="0" g="0" b="0"/>
        </a:effectRef>
        <a:fontRef idx="minor">
          <a:schemeClr val="lt1"/>
        </a:fontRef>
      </dsp:style>
      <dsp:txBody>
        <a:bodyPr vert="horz" wrap="square" lIns="291078" tIns="0" rIns="291078" bIns="0" anchor="ctr"/>
        <a:lstStyle>
          <a:lvl1pPr algn="l">
            <a:defRPr sz="20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pPr lvl="0" rtl="0">
            <a:lnSpc>
              <a:spcPct val="100000"/>
            </a:lnSpc>
            <a:spcBef>
              <a:spcPct val="0"/>
            </a:spcBef>
            <a:spcAft>
              <a:spcPct val="35000"/>
            </a:spcAft>
          </a:pPr>
          <a:r>
            <a:rPr lang="zh-CN" dirty="0" smtClean="0">
              <a:latin typeface="华文中宋" panose="02010600040101010101" pitchFamily="2" charset="-122"/>
              <a:ea typeface="华文中宋" panose="02010600040101010101" pitchFamily="2" charset="-122"/>
              <a:cs typeface="华文中宋" panose="02010600040101010101" pitchFamily="2" charset="-122"/>
            </a:rPr>
            <a:t>（三）</a:t>
          </a:r>
          <a:r>
            <a:rPr lang="zh-CN" dirty="0" smtClean="0">
              <a:latin typeface="华文中宋" panose="02010600040101010101" pitchFamily="2" charset="-122"/>
              <a:ea typeface="华文中宋" panose="02010600040101010101" pitchFamily="2" charset="-122"/>
              <a:cs typeface="华文中宋" panose="02010600040101010101" pitchFamily="2" charset="-122"/>
            </a:rPr>
            <a:t>人才选拔由“重学历”转向“重能力”</a:t>
          </a:r>
          <a:endParaRPr lang="zh-CN" dirty="0" smtClean="0">
            <a:latin typeface="华文中宋" panose="02010600040101010101" pitchFamily="2" charset="-122"/>
            <a:ea typeface="华文中宋" panose="02010600040101010101" pitchFamily="2" charset="-122"/>
            <a:cs typeface="华文中宋" panose="02010600040101010101" pitchFamily="2" charset="-122"/>
          </a:endParaRPr>
        </a:p>
      </dsp:txBody>
      <dsp:txXfrm>
        <a:off x="550070" y="1895131"/>
        <a:ext cx="7700985" cy="590400"/>
      </dsp:txXfrm>
    </dsp:sp>
    <dsp:sp modelId="{E2783452-3B75-4DBA-8E78-53AF6449513E}">
      <dsp:nvSpPr>
        <dsp:cNvPr id="14" name="矩形 13"/>
        <dsp:cNvSpPr/>
      </dsp:nvSpPr>
      <dsp:spPr bwMode="white">
        <a:xfrm>
          <a:off x="0" y="3097531"/>
          <a:ext cx="11001407" cy="504000"/>
        </a:xfrm>
        <a:prstGeom prst="rect">
          <a:avLst/>
        </a:prstGeom>
      </dsp:spPr>
      <dsp:style>
        <a:lnRef idx="2">
          <a:schemeClr val="accent5"/>
        </a:lnRef>
        <a:fillRef idx="1">
          <a:schemeClr val="lt1">
            <a:alpha val="90000"/>
          </a:schemeClr>
        </a:fillRef>
        <a:effectRef idx="0">
          <a:scrgbClr r="0" g="0" b="0"/>
        </a:effectRef>
        <a:fontRef idx="minor"/>
      </dsp:style>
      <dsp:txBody>
        <a:bodyPr lIns="853831" tIns="416559" rIns="853831" bIns="142240" anchor="t"/>
        <a:lstStyle>
          <a:lvl1pPr algn="l">
            <a:defRPr sz="20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endParaRPr>
            <a:solidFill>
              <a:schemeClr val="dk1"/>
            </a:solidFill>
          </a:endParaRPr>
        </a:p>
      </dsp:txBody>
      <dsp:txXfrm>
        <a:off x="0" y="3097531"/>
        <a:ext cx="11001407" cy="504000"/>
      </dsp:txXfrm>
    </dsp:sp>
    <dsp:sp modelId="{75F28594-A882-477C-BE7A-3EBB2ECDA028}">
      <dsp:nvSpPr>
        <dsp:cNvPr id="13" name="圆角矩形 12"/>
        <dsp:cNvSpPr/>
      </dsp:nvSpPr>
      <dsp:spPr bwMode="white">
        <a:xfrm>
          <a:off x="550070" y="2802331"/>
          <a:ext cx="7700985" cy="590400"/>
        </a:xfrm>
        <a:prstGeom prst="roundRect">
          <a:avLst/>
        </a:prstGeom>
      </dsp:spPr>
      <dsp:style>
        <a:lnRef idx="2">
          <a:schemeClr val="lt1"/>
        </a:lnRef>
        <a:fillRef idx="1">
          <a:schemeClr val="accent5"/>
        </a:fillRef>
        <a:effectRef idx="0">
          <a:scrgbClr r="0" g="0" b="0"/>
        </a:effectRef>
        <a:fontRef idx="minor">
          <a:schemeClr val="lt1"/>
        </a:fontRef>
      </dsp:style>
      <dsp:txBody>
        <a:bodyPr vert="horz" wrap="square" lIns="291078" tIns="0" rIns="291078" bIns="0" anchor="ctr"/>
        <a:lstStyle>
          <a:lvl1pPr algn="l">
            <a:defRPr sz="20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pPr lvl="0" rtl="0">
            <a:lnSpc>
              <a:spcPct val="100000"/>
            </a:lnSpc>
            <a:spcBef>
              <a:spcPct val="0"/>
            </a:spcBef>
            <a:spcAft>
              <a:spcPct val="35000"/>
            </a:spcAft>
          </a:pPr>
          <a:r>
            <a:rPr lang="zh-CN" dirty="0" smtClean="0">
              <a:latin typeface="华文中宋" panose="02010600040101010101" pitchFamily="2" charset="-122"/>
              <a:ea typeface="华文中宋" panose="02010600040101010101" pitchFamily="2" charset="-122"/>
            </a:rPr>
            <a:t>（四）</a:t>
          </a:r>
          <a:r>
            <a:rPr lang="zh-CN" dirty="0" smtClean="0">
              <a:latin typeface="华文中宋" panose="02010600040101010101" pitchFamily="2" charset="-122"/>
              <a:ea typeface="华文中宋" panose="02010600040101010101" pitchFamily="2" charset="-122"/>
            </a:rPr>
            <a:t>毕业生就业的结构性矛盾突出</a:t>
          </a:r>
          <a:endParaRPr lang="zh-CN" dirty="0" smtClean="0">
            <a:latin typeface="华文中宋" panose="02010600040101010101" pitchFamily="2" charset="-122"/>
            <a:ea typeface="华文中宋" panose="02010600040101010101" pitchFamily="2" charset="-122"/>
          </a:endParaRPr>
        </a:p>
      </dsp:txBody>
      <dsp:txXfrm>
        <a:off x="550070" y="2802331"/>
        <a:ext cx="7700985" cy="590400"/>
      </dsp:txXfrm>
    </dsp:sp>
    <dsp:sp modelId="{D0FDE472-C3FE-4543-B41E-CA74108C3A47}">
      <dsp:nvSpPr>
        <dsp:cNvPr id="17" name="矩形 16"/>
        <dsp:cNvSpPr/>
      </dsp:nvSpPr>
      <dsp:spPr bwMode="white">
        <a:xfrm>
          <a:off x="0" y="4004731"/>
          <a:ext cx="11001407" cy="504000"/>
        </a:xfrm>
        <a:prstGeom prst="rect">
          <a:avLst/>
        </a:prstGeom>
      </dsp:spPr>
      <dsp:style>
        <a:lnRef idx="2">
          <a:schemeClr val="accent6"/>
        </a:lnRef>
        <a:fillRef idx="1">
          <a:schemeClr val="lt1">
            <a:alpha val="90000"/>
          </a:schemeClr>
        </a:fillRef>
        <a:effectRef idx="0">
          <a:scrgbClr r="0" g="0" b="0"/>
        </a:effectRef>
        <a:fontRef idx="minor"/>
      </dsp:style>
      <dsp:txBody>
        <a:bodyPr lIns="853831" tIns="416559" rIns="853831" bIns="142240" anchor="t"/>
        <a:lstStyle>
          <a:lvl1pPr algn="l">
            <a:defRPr sz="20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endParaRPr>
            <a:solidFill>
              <a:schemeClr val="dk1"/>
            </a:solidFill>
          </a:endParaRPr>
        </a:p>
      </dsp:txBody>
      <dsp:txXfrm>
        <a:off x="0" y="4004731"/>
        <a:ext cx="11001407" cy="504000"/>
      </dsp:txXfrm>
    </dsp:sp>
    <dsp:sp modelId="{5EAF89C0-13AE-402C-88B1-12C76E187CAF}">
      <dsp:nvSpPr>
        <dsp:cNvPr id="16" name="圆角矩形 15"/>
        <dsp:cNvSpPr/>
      </dsp:nvSpPr>
      <dsp:spPr bwMode="white">
        <a:xfrm>
          <a:off x="550070" y="3709531"/>
          <a:ext cx="7700985" cy="590400"/>
        </a:xfrm>
        <a:prstGeom prst="roundRect">
          <a:avLst/>
        </a:prstGeom>
      </dsp:spPr>
      <dsp:style>
        <a:lnRef idx="2">
          <a:schemeClr val="lt1"/>
        </a:lnRef>
        <a:fillRef idx="1">
          <a:schemeClr val="accent6"/>
        </a:fillRef>
        <a:effectRef idx="0">
          <a:scrgbClr r="0" g="0" b="0"/>
        </a:effectRef>
        <a:fontRef idx="minor">
          <a:schemeClr val="lt1"/>
        </a:fontRef>
      </dsp:style>
      <dsp:txBody>
        <a:bodyPr vert="horz" wrap="square" lIns="291078" tIns="0" rIns="291078" bIns="0" anchor="ctr"/>
        <a:lstStyle>
          <a:lvl1pPr algn="l">
            <a:defRPr sz="20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pPr lvl="0" rtl="0">
            <a:lnSpc>
              <a:spcPct val="100000"/>
            </a:lnSpc>
            <a:spcBef>
              <a:spcPct val="0"/>
            </a:spcBef>
            <a:spcAft>
              <a:spcPct val="35000"/>
            </a:spcAft>
          </a:pPr>
          <a:r>
            <a:rPr lang="zh-CN" dirty="0" smtClean="0">
              <a:latin typeface="华文中宋" panose="02010600040101010101" pitchFamily="2" charset="-122"/>
              <a:ea typeface="华文中宋" panose="02010600040101010101" pitchFamily="2" charset="-122"/>
            </a:rPr>
            <a:t>（五）</a:t>
          </a:r>
          <a:r>
            <a:rPr lang="zh-CN" dirty="0" smtClean="0">
              <a:latin typeface="华文中宋" panose="02010600040101010101" pitchFamily="2" charset="-122"/>
              <a:ea typeface="华文中宋" panose="02010600040101010101" pitchFamily="2" charset="-122"/>
            </a:rPr>
            <a:t>求职准备周期长</a:t>
          </a:r>
          <a:endParaRPr lang="zh-CN" dirty="0" smtClean="0">
            <a:latin typeface="华文中宋" panose="02010600040101010101" pitchFamily="2" charset="-122"/>
            <a:ea typeface="华文中宋" panose="02010600040101010101" pitchFamily="2" charset="-122"/>
          </a:endParaRPr>
        </a:p>
      </dsp:txBody>
      <dsp:txXfrm>
        <a:off x="550070" y="3709531"/>
        <a:ext cx="7700985" cy="590400"/>
      </dsp:txXfrm>
    </dsp:sp>
    <dsp:sp modelId="{01042551-CD35-47BC-8FFC-E55E1244E519}">
      <dsp:nvSpPr>
        <dsp:cNvPr id="3" name="矩形 2" hidden="1"/>
        <dsp:cNvSpPr/>
      </dsp:nvSpPr>
      <dsp:spPr>
        <a:xfrm>
          <a:off x="0" y="80731"/>
          <a:ext cx="550070" cy="590400"/>
        </a:xfrm>
        <a:prstGeom prst="rect">
          <a:avLst/>
        </a:prstGeom>
      </dsp:spPr>
      <dsp:txXfrm>
        <a:off x="0" y="80731"/>
        <a:ext cx="550070" cy="590400"/>
      </dsp:txXfrm>
    </dsp:sp>
    <dsp:sp modelId="{32EBCAE0-E932-4758-B135-91416232E288}">
      <dsp:nvSpPr>
        <dsp:cNvPr id="6" name="矩形 5" hidden="1"/>
        <dsp:cNvSpPr/>
      </dsp:nvSpPr>
      <dsp:spPr>
        <a:xfrm>
          <a:off x="0" y="987931"/>
          <a:ext cx="550070" cy="590400"/>
        </a:xfrm>
        <a:prstGeom prst="rect">
          <a:avLst/>
        </a:prstGeom>
      </dsp:spPr>
      <dsp:txXfrm>
        <a:off x="0" y="987931"/>
        <a:ext cx="550070" cy="590400"/>
      </dsp:txXfrm>
    </dsp:sp>
    <dsp:sp modelId="{FB37C85F-8927-45B6-A2AD-9D8133E80090}">
      <dsp:nvSpPr>
        <dsp:cNvPr id="9" name="矩形 8" hidden="1"/>
        <dsp:cNvSpPr/>
      </dsp:nvSpPr>
      <dsp:spPr>
        <a:xfrm>
          <a:off x="0" y="1895131"/>
          <a:ext cx="550070" cy="590400"/>
        </a:xfrm>
        <a:prstGeom prst="rect">
          <a:avLst/>
        </a:prstGeom>
      </dsp:spPr>
      <dsp:txXfrm>
        <a:off x="0" y="1895131"/>
        <a:ext cx="550070" cy="590400"/>
      </dsp:txXfrm>
    </dsp:sp>
    <dsp:sp modelId="{5D2A1649-2AAF-4286-B97B-2EB599E49495}">
      <dsp:nvSpPr>
        <dsp:cNvPr id="12" name="矩形 11" hidden="1"/>
        <dsp:cNvSpPr/>
      </dsp:nvSpPr>
      <dsp:spPr>
        <a:xfrm>
          <a:off x="0" y="2802331"/>
          <a:ext cx="550070" cy="590400"/>
        </a:xfrm>
        <a:prstGeom prst="rect">
          <a:avLst/>
        </a:prstGeom>
      </dsp:spPr>
      <dsp:txXfrm>
        <a:off x="0" y="2802331"/>
        <a:ext cx="550070" cy="590400"/>
      </dsp:txXfrm>
    </dsp:sp>
    <dsp:sp modelId="{132BDB44-125C-4FEB-9FE0-0B553CE5133B}">
      <dsp:nvSpPr>
        <dsp:cNvPr id="15" name="矩形 14" hidden="1"/>
        <dsp:cNvSpPr/>
      </dsp:nvSpPr>
      <dsp:spPr>
        <a:xfrm>
          <a:off x="0" y="3709531"/>
          <a:ext cx="550070" cy="590400"/>
        </a:xfrm>
        <a:prstGeom prst="rect">
          <a:avLst/>
        </a:prstGeom>
      </dsp:spPr>
      <dsp:txXfrm>
        <a:off x="0" y="3709531"/>
        <a:ext cx="550070" cy="590400"/>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260045" cy="4589462"/>
        <a:chOff x="0" y="0"/>
        <a:chExt cx="10260045" cy="4589462"/>
      </a:xfrm>
    </dsp:grpSpPr>
    <dsp:sp modelId="{0F7D1511-740B-4A92-B3BE-C97CAC15C47A}">
      <dsp:nvSpPr>
        <dsp:cNvPr id="3" name="圆角矩形 2"/>
        <dsp:cNvSpPr/>
      </dsp:nvSpPr>
      <dsp:spPr bwMode="white">
        <a:xfrm>
          <a:off x="0" y="0"/>
          <a:ext cx="3257157" cy="4589462"/>
        </a:xfrm>
        <a:prstGeom prst="roundRect">
          <a:avLst>
            <a:gd name="adj" fmla="val 10000"/>
          </a:avLst>
        </a:prstGeom>
      </dsp:spPr>
      <dsp:style>
        <a:lnRef idx="0">
          <a:schemeClr val="accent1"/>
        </a:lnRef>
        <a:fillRef idx="1">
          <a:schemeClr val="accent1">
            <a:tint val="40000"/>
          </a:schemeClr>
        </a:fillRef>
        <a:effectRef idx="0">
          <a:scrgbClr r="0" g="0" b="0"/>
        </a:effectRef>
        <a:fontRef idx="minor"/>
      </dsp:style>
      <dsp:txBody>
        <a:bodyPr vert="horz" wrap="square" lIns="83820" tIns="83820" rIns="83820" bIns="838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rtl="0">
            <a:lnSpc>
              <a:spcPct val="100000"/>
            </a:lnSpc>
            <a:spcBef>
              <a:spcPct val="0"/>
            </a:spcBef>
            <a:spcAft>
              <a:spcPct val="35000"/>
            </a:spcAft>
          </a:pPr>
          <a:r>
            <a:rPr lang="zh-CN" altLang="en-US" sz="2200" b="1" dirty="0" smtClean="0">
              <a:solidFill>
                <a:schemeClr val="tx1"/>
              </a:solidFill>
              <a:latin typeface="华文中宋" panose="02010600040101010101" pitchFamily="2" charset="-122"/>
              <a:ea typeface="华文中宋" panose="02010600040101010101" pitchFamily="2" charset="-122"/>
            </a:rPr>
            <a:t>（</a:t>
          </a:r>
          <a:r>
            <a:rPr lang="zh-CN" altLang="en-US" sz="2200" b="1" dirty="0" smtClean="0">
              <a:solidFill>
                <a:schemeClr val="tx1"/>
              </a:solidFill>
              <a:latin typeface="华文中宋" panose="02010600040101010101" pitchFamily="2" charset="-122"/>
              <a:ea typeface="华文中宋" panose="02010600040101010101" pitchFamily="2" charset="-122"/>
            </a:rPr>
            <a:t>一</a:t>
          </a:r>
          <a:r>
            <a:rPr lang="zh-CN" altLang="en-US" sz="2200" b="1" dirty="0" smtClean="0">
              <a:solidFill>
                <a:schemeClr val="tx1"/>
              </a:solidFill>
              <a:latin typeface="华文中宋" panose="02010600040101010101" pitchFamily="2" charset="-122"/>
              <a:ea typeface="华文中宋" panose="02010600040101010101" pitchFamily="2" charset="-122"/>
            </a:rPr>
            <a:t>）</a:t>
          </a:r>
          <a:r>
            <a:rPr lang="zh-CN" altLang="en-US" sz="2200" b="1" dirty="0" smtClean="0">
              <a:solidFill>
                <a:schemeClr val="dk1"/>
              </a:solidFill>
              <a:latin typeface="华文中宋" panose="02010600040101010101" pitchFamily="2" charset="-122"/>
              <a:ea typeface="华文中宋" panose="02010600040101010101" pitchFamily="2" charset="-122"/>
            </a:rPr>
            <a:t>敏锐的创新意识</a:t>
          </a:r>
          <a:endParaRPr lang="zh-CN" altLang="en-US" sz="2200" b="1" dirty="0" smtClean="0">
            <a:solidFill>
              <a:schemeClr val="dk1"/>
            </a:solidFill>
            <a:latin typeface="华文中宋" panose="02010600040101010101" pitchFamily="2" charset="-122"/>
            <a:ea typeface="华文中宋" panose="02010600040101010101" pitchFamily="2" charset="-122"/>
          </a:endParaRPr>
        </a:p>
      </dsp:txBody>
      <dsp:txXfrm>
        <a:off x="0" y="0"/>
        <a:ext cx="3257157" cy="4589462"/>
      </dsp:txXfrm>
    </dsp:sp>
    <dsp:sp modelId="{124950DA-19BB-437E-B976-A9FDF358B00C}">
      <dsp:nvSpPr>
        <dsp:cNvPr id="4" name="圆角矩形 3"/>
        <dsp:cNvSpPr/>
      </dsp:nvSpPr>
      <dsp:spPr bwMode="white">
        <a:xfrm>
          <a:off x="325716" y="1376839"/>
          <a:ext cx="2605726" cy="2983150"/>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40640" tIns="30480" rIns="40640" bIns="304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rtl="0">
            <a:lnSpc>
              <a:spcPct val="100000"/>
            </a:lnSpc>
            <a:spcBef>
              <a:spcPct val="0"/>
            </a:spcBef>
            <a:spcAft>
              <a:spcPct val="35000"/>
            </a:spcAft>
          </a:pPr>
          <a:r>
            <a:rPr sz="1600" dirty="0" smtClean="0">
              <a:solidFill>
                <a:schemeClr val="tx1"/>
              </a:solidFill>
              <a:latin typeface="华文中宋" panose="02010600040101010101" pitchFamily="2" charset="-122"/>
              <a:ea typeface="华文中宋" panose="02010600040101010101" pitchFamily="2" charset="-122"/>
            </a:rPr>
            <a:t>创新是助力企业腾飞的翅膀。在变幻莫测的市场环境中，一个企业有无核心技术、能否在战略性和前瞻性领域取得关键核心技术的突破，对其核心竞争力和生存能力具有决定性影响。因此，创业者必须具备敏锐的创新意识，及时根据商机的变化推出新的产品与服务，以拓展生存空间与发展潜力。</a:t>
          </a:r>
          <a:endParaRPr sz="1600" dirty="0" smtClean="0">
            <a:solidFill>
              <a:schemeClr val="tx1"/>
            </a:solidFill>
            <a:latin typeface="华文中宋" panose="02010600040101010101" pitchFamily="2" charset="-122"/>
            <a:ea typeface="华文中宋" panose="02010600040101010101" pitchFamily="2" charset="-122"/>
          </a:endParaRPr>
        </a:p>
      </dsp:txBody>
      <dsp:txXfrm>
        <a:off x="325716" y="1376839"/>
        <a:ext cx="2605726" cy="2983150"/>
      </dsp:txXfrm>
    </dsp:sp>
    <dsp:sp modelId="{7E494854-0195-4330-BAD2-939D3086115C}">
      <dsp:nvSpPr>
        <dsp:cNvPr id="5" name="圆角矩形 4"/>
        <dsp:cNvSpPr/>
      </dsp:nvSpPr>
      <dsp:spPr bwMode="white">
        <a:xfrm>
          <a:off x="3501444" y="0"/>
          <a:ext cx="3257157" cy="4589462"/>
        </a:xfrm>
        <a:prstGeom prst="roundRect">
          <a:avLst>
            <a:gd name="adj" fmla="val 10000"/>
          </a:avLst>
        </a:prstGeom>
      </dsp:spPr>
      <dsp:style>
        <a:lnRef idx="0">
          <a:schemeClr val="accent1"/>
        </a:lnRef>
        <a:fillRef idx="1">
          <a:schemeClr val="accent1">
            <a:tint val="40000"/>
          </a:schemeClr>
        </a:fillRef>
        <a:effectRef idx="0">
          <a:scrgbClr r="0" g="0" b="0"/>
        </a:effectRef>
        <a:fontRef idx="minor"/>
      </dsp:style>
      <dsp:txBody>
        <a:bodyPr vert="horz" wrap="square" lIns="83820" tIns="83820" rIns="83820" bIns="838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rtl="0">
            <a:lnSpc>
              <a:spcPct val="100000"/>
            </a:lnSpc>
            <a:spcBef>
              <a:spcPct val="0"/>
            </a:spcBef>
            <a:spcAft>
              <a:spcPct val="35000"/>
            </a:spcAft>
          </a:pPr>
          <a:r>
            <a:rPr lang="zh-CN" altLang="en-US" sz="2200" b="1" dirty="0" smtClean="0">
              <a:solidFill>
                <a:schemeClr val="dk1"/>
              </a:solidFill>
              <a:latin typeface="华文中宋" panose="02010600040101010101" pitchFamily="2" charset="-122"/>
              <a:ea typeface="华文中宋" panose="02010600040101010101" pitchFamily="2" charset="-122"/>
            </a:rPr>
            <a:t>（二）</a:t>
          </a:r>
          <a:r>
            <a:rPr lang="zh-CN" altLang="en-US" sz="2200" b="1" dirty="0" smtClean="0">
              <a:solidFill>
                <a:schemeClr val="dk1"/>
              </a:solidFill>
              <a:latin typeface="华文中宋" panose="02010600040101010101" pitchFamily="2" charset="-122"/>
              <a:ea typeface="华文中宋" panose="02010600040101010101" pitchFamily="2" charset="-122"/>
            </a:rPr>
            <a:t>坚定的创业信念</a:t>
          </a:r>
          <a:endParaRPr lang="zh-CN" altLang="en-US" sz="2200" b="1" dirty="0" smtClean="0">
            <a:solidFill>
              <a:schemeClr val="dk1"/>
            </a:solidFill>
            <a:latin typeface="华文中宋" panose="02010600040101010101" pitchFamily="2" charset="-122"/>
            <a:ea typeface="华文中宋" panose="02010600040101010101" pitchFamily="2" charset="-122"/>
          </a:endParaRPr>
        </a:p>
      </dsp:txBody>
      <dsp:txXfrm>
        <a:off x="3501444" y="0"/>
        <a:ext cx="3257157" cy="4589462"/>
      </dsp:txXfrm>
    </dsp:sp>
    <dsp:sp modelId="{20034EA5-8183-4093-B015-EAEF6249D31C}">
      <dsp:nvSpPr>
        <dsp:cNvPr id="6" name="圆角矩形 5"/>
        <dsp:cNvSpPr/>
      </dsp:nvSpPr>
      <dsp:spPr bwMode="white">
        <a:xfrm>
          <a:off x="3827160" y="1376839"/>
          <a:ext cx="2605726" cy="2983150"/>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40640" tIns="30480" rIns="40640" bIns="304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rtl="0">
            <a:lnSpc>
              <a:spcPct val="100000"/>
            </a:lnSpc>
            <a:spcBef>
              <a:spcPct val="0"/>
            </a:spcBef>
            <a:spcAft>
              <a:spcPct val="35000"/>
            </a:spcAft>
          </a:pPr>
          <a:r>
            <a:rPr sz="1600" dirty="0" smtClean="0">
              <a:solidFill>
                <a:schemeClr val="tx1"/>
              </a:solidFill>
              <a:latin typeface="华文中宋" panose="02010600040101010101" pitchFamily="2" charset="-122"/>
              <a:ea typeface="华文中宋" panose="02010600040101010101" pitchFamily="2" charset="-122"/>
            </a:rPr>
            <a:t>常言道，“心有多大，舞台就有多大。”心中有梦想，有信念，才会有目标，才会将自己所有的精力与能力，都投入到创业中去，才有成就事业的可能。事实证明，创业不仅需要资金、人脉和技术，更需要坚定不移的信念。创业是一项充满挑战和风险的任务。</a:t>
          </a:r>
          <a:endParaRPr sz="1600" dirty="0" smtClean="0">
            <a:solidFill>
              <a:schemeClr val="tx1"/>
            </a:solidFill>
            <a:latin typeface="华文中宋" panose="02010600040101010101" pitchFamily="2" charset="-122"/>
            <a:ea typeface="华文中宋" panose="02010600040101010101" pitchFamily="2" charset="-122"/>
          </a:endParaRPr>
        </a:p>
      </dsp:txBody>
      <dsp:txXfrm>
        <a:off x="3827160" y="1376839"/>
        <a:ext cx="2605726" cy="2983150"/>
      </dsp:txXfrm>
    </dsp:sp>
    <dsp:sp modelId="{8649BBE3-638A-4D9F-B867-B8F9F7A38B46}">
      <dsp:nvSpPr>
        <dsp:cNvPr id="7" name="圆角矩形 6"/>
        <dsp:cNvSpPr/>
      </dsp:nvSpPr>
      <dsp:spPr bwMode="white">
        <a:xfrm>
          <a:off x="7002888" y="0"/>
          <a:ext cx="3257157" cy="4589462"/>
        </a:xfrm>
        <a:prstGeom prst="roundRect">
          <a:avLst>
            <a:gd name="adj" fmla="val 10000"/>
          </a:avLst>
        </a:prstGeom>
      </dsp:spPr>
      <dsp:style>
        <a:lnRef idx="0">
          <a:schemeClr val="accent1"/>
        </a:lnRef>
        <a:fillRef idx="1">
          <a:schemeClr val="accent1">
            <a:tint val="40000"/>
          </a:schemeClr>
        </a:fillRef>
        <a:effectRef idx="0">
          <a:scrgbClr r="0" g="0" b="0"/>
        </a:effectRef>
        <a:fontRef idx="minor"/>
      </dsp:style>
      <dsp:txBody>
        <a:bodyPr vert="horz" wrap="square" lIns="83820" tIns="83820" rIns="83820" bIns="838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rtl="0">
            <a:lnSpc>
              <a:spcPct val="100000"/>
            </a:lnSpc>
            <a:spcBef>
              <a:spcPct val="0"/>
            </a:spcBef>
            <a:spcAft>
              <a:spcPct val="35000"/>
            </a:spcAft>
          </a:pPr>
          <a:r>
            <a:rPr lang="zh-CN" altLang="en-US" sz="2200" b="1" dirty="0" smtClean="0">
              <a:solidFill>
                <a:schemeClr val="dk1"/>
              </a:solidFill>
              <a:latin typeface="华文中宋" panose="02010600040101010101" pitchFamily="2" charset="-122"/>
              <a:ea typeface="华文中宋" panose="02010600040101010101" pitchFamily="2" charset="-122"/>
            </a:rPr>
            <a:t>（三）</a:t>
          </a:r>
          <a:r>
            <a:rPr lang="zh-CN" altLang="en-US" sz="2200" b="1" dirty="0" smtClean="0">
              <a:solidFill>
                <a:schemeClr val="dk1"/>
              </a:solidFill>
              <a:latin typeface="华文中宋" panose="02010600040101010101" pitchFamily="2" charset="-122"/>
              <a:ea typeface="华文中宋" panose="02010600040101010101" pitchFamily="2" charset="-122"/>
            </a:rPr>
            <a:t>过硬的抗挫折能力</a:t>
          </a:r>
          <a:endParaRPr lang="zh-CN" altLang="en-US" sz="2200" b="1" dirty="0" smtClean="0">
            <a:solidFill>
              <a:schemeClr val="dk1"/>
            </a:solidFill>
            <a:latin typeface="华文中宋" panose="02010600040101010101" pitchFamily="2" charset="-122"/>
            <a:ea typeface="华文中宋" panose="02010600040101010101" pitchFamily="2" charset="-122"/>
          </a:endParaRPr>
        </a:p>
      </dsp:txBody>
      <dsp:txXfrm>
        <a:off x="7002888" y="0"/>
        <a:ext cx="3257157" cy="4589462"/>
      </dsp:txXfrm>
    </dsp:sp>
    <dsp:sp modelId="{DFDDEF80-14FC-4F23-8946-FF0CD15E1A20}">
      <dsp:nvSpPr>
        <dsp:cNvPr id="8" name="圆角矩形 7"/>
        <dsp:cNvSpPr/>
      </dsp:nvSpPr>
      <dsp:spPr bwMode="white">
        <a:xfrm>
          <a:off x="7328604" y="1376839"/>
          <a:ext cx="2605726" cy="2983150"/>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40640" tIns="30480" rIns="40640" bIns="304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rtl="0">
            <a:lnSpc>
              <a:spcPct val="100000"/>
            </a:lnSpc>
            <a:spcBef>
              <a:spcPct val="0"/>
            </a:spcBef>
            <a:spcAft>
              <a:spcPct val="35000"/>
            </a:spcAft>
          </a:pPr>
          <a:r>
            <a:rPr sz="1600" dirty="0" smtClean="0">
              <a:solidFill>
                <a:schemeClr val="tx1"/>
              </a:solidFill>
              <a:latin typeface="华文中宋" panose="02010600040101010101" pitchFamily="2" charset="-122"/>
              <a:ea typeface="华文中宋" panose="02010600040101010101" pitchFamily="2" charset="-122"/>
            </a:rPr>
            <a:t>南北朝黄蘖禅师的《上堂开示颂》中有一句话，“不经一番寒彻骨，哪得梅花扑鼻香。”大学生在创业过程中遇到困难和挫折是常有的事。抗挫折能力是指个体在遭遇挫折情境时，能够及时地调节和适应，摆脱和排解困境的一种能力。</a:t>
          </a:r>
          <a:endParaRPr sz="1600" dirty="0" smtClean="0">
            <a:solidFill>
              <a:schemeClr val="tx1"/>
            </a:solidFill>
            <a:latin typeface="华文中宋" panose="02010600040101010101" pitchFamily="2" charset="-122"/>
            <a:ea typeface="华文中宋" panose="02010600040101010101" pitchFamily="2" charset="-122"/>
          </a:endParaRPr>
        </a:p>
      </dsp:txBody>
      <dsp:txXfrm>
        <a:off x="7328604" y="1376839"/>
        <a:ext cx="2605726" cy="2983150"/>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900410" cy="5995035"/>
        <a:chOff x="0" y="0"/>
        <a:chExt cx="10900410" cy="5995035"/>
      </a:xfrm>
    </dsp:grpSpPr>
    <dsp:sp modelId="{8981353C-CAF1-42A8-B53C-032448317A57}">
      <dsp:nvSpPr>
        <dsp:cNvPr id="3" name="矩形 2"/>
        <dsp:cNvSpPr/>
      </dsp:nvSpPr>
      <dsp:spPr bwMode="white">
        <a:xfrm>
          <a:off x="0" y="778478"/>
          <a:ext cx="3406394" cy="2043836"/>
        </a:xfrm>
        <a:prstGeom prst="rect">
          <a:avLst/>
        </a:prstGeom>
      </dsp:spPr>
      <dsp:style>
        <a:lnRef idx="2">
          <a:schemeClr val="lt1"/>
        </a:lnRef>
        <a:fillRef idx="1">
          <a:schemeClr val="accent3">
            <a:hueOff val="0"/>
            <a:satOff val="0"/>
            <a:lumOff val="0"/>
            <a:alpha val="100000"/>
          </a:schemeClr>
        </a:fillRef>
        <a:effectRef idx="0">
          <a:scrgbClr r="0" g="0" b="0"/>
        </a:effectRef>
        <a:fontRef idx="minor">
          <a:schemeClr val="lt1"/>
        </a:fontRef>
      </dsp:style>
      <dsp:txBody>
        <a:bodyPr vert="horz" wrap="square" lIns="137160" tIns="137160" rIns="137160" bIns="1371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rtl="0">
            <a:lnSpc>
              <a:spcPct val="100000"/>
            </a:lnSpc>
            <a:spcBef>
              <a:spcPct val="0"/>
            </a:spcBef>
            <a:spcAft>
              <a:spcPct val="35000"/>
            </a:spcAft>
          </a:pPr>
          <a:r>
            <a:rPr lang="zh-CN" altLang="en-US" sz="3600" b="1" dirty="0" smtClean="0">
              <a:latin typeface="华文中宋" panose="02010600040101010101" pitchFamily="2" charset="-122"/>
              <a:ea typeface="华文中宋" panose="02010600040101010101" pitchFamily="2" charset="-122"/>
            </a:rPr>
            <a:t>专业能力是创业的前提能力。</a:t>
          </a:r>
          <a:endParaRPr lang="zh-CN" altLang="en-US" sz="3600" b="1" dirty="0" smtClean="0">
            <a:latin typeface="华文中宋" panose="02010600040101010101" pitchFamily="2" charset="-122"/>
            <a:ea typeface="华文中宋" panose="02010600040101010101" pitchFamily="2" charset="-122"/>
          </a:endParaRPr>
        </a:p>
      </dsp:txBody>
      <dsp:txXfrm>
        <a:off x="0" y="778478"/>
        <a:ext cx="3406394" cy="2043836"/>
      </dsp:txXfrm>
    </dsp:sp>
    <dsp:sp modelId="{67F9DADC-F66F-475A-AE6A-5AFB7222D6C1}">
      <dsp:nvSpPr>
        <dsp:cNvPr id="4" name="矩形 3"/>
        <dsp:cNvSpPr/>
      </dsp:nvSpPr>
      <dsp:spPr bwMode="white">
        <a:xfrm>
          <a:off x="3747016" y="783363"/>
          <a:ext cx="3406394" cy="2043836"/>
        </a:xfrm>
        <a:prstGeom prst="rect">
          <a:avLst/>
        </a:prstGeom>
      </dsp:spPr>
      <dsp:style>
        <a:lnRef idx="2">
          <a:schemeClr val="lt1"/>
        </a:lnRef>
        <a:fillRef idx="1">
          <a:schemeClr val="accent3">
            <a:hueOff val="2355000"/>
            <a:satOff val="-5489"/>
            <a:lumOff val="-2156"/>
            <a:alpha val="100000"/>
          </a:schemeClr>
        </a:fillRef>
        <a:effectRef idx="0">
          <a:scrgbClr r="0" g="0" b="0"/>
        </a:effectRef>
        <a:fontRef idx="minor">
          <a:schemeClr val="lt1"/>
        </a:fontRef>
      </dsp:style>
      <dsp:txBody>
        <a:bodyPr vert="horz" wrap="square" lIns="121920" tIns="121920" rIns="121920" bIns="1219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rtl="0">
            <a:lnSpc>
              <a:spcPct val="100000"/>
            </a:lnSpc>
            <a:spcBef>
              <a:spcPct val="0"/>
            </a:spcBef>
            <a:spcAft>
              <a:spcPct val="35000"/>
            </a:spcAft>
          </a:pPr>
          <a:r>
            <a:rPr lang="zh-CN" altLang="en-US" sz="3200" dirty="0" smtClean="0">
              <a:latin typeface="华文中宋" panose="02010600040101010101" pitchFamily="2" charset="-122"/>
              <a:ea typeface="华文中宋" panose="02010600040101010101" pitchFamily="2" charset="-122"/>
            </a:rPr>
            <a:t>创新能力是企业在市场竞争中占据优势的关键。</a:t>
          </a:r>
          <a:endParaRPr lang="zh-CN" altLang="en-US" sz="3200" dirty="0" smtClean="0">
            <a:latin typeface="华文中宋" panose="02010600040101010101" pitchFamily="2" charset="-122"/>
            <a:ea typeface="华文中宋" panose="02010600040101010101" pitchFamily="2" charset="-122"/>
          </a:endParaRPr>
        </a:p>
      </dsp:txBody>
      <dsp:txXfrm>
        <a:off x="3747016" y="783363"/>
        <a:ext cx="3406394" cy="2043836"/>
      </dsp:txXfrm>
    </dsp:sp>
    <dsp:sp modelId="{41D620B3-3382-4BD9-9013-6BE6D8EA6266}">
      <dsp:nvSpPr>
        <dsp:cNvPr id="5" name="矩形 4"/>
        <dsp:cNvSpPr/>
      </dsp:nvSpPr>
      <dsp:spPr bwMode="white">
        <a:xfrm>
          <a:off x="7494050" y="783363"/>
          <a:ext cx="3406394" cy="2043836"/>
        </a:xfrm>
        <a:prstGeom prst="rect">
          <a:avLst/>
        </a:prstGeom>
      </dsp:spPr>
      <dsp:style>
        <a:lnRef idx="2">
          <a:schemeClr val="lt1"/>
        </a:lnRef>
        <a:fillRef idx="1">
          <a:schemeClr val="accent3">
            <a:hueOff val="4710000"/>
            <a:satOff val="-10979"/>
            <a:lumOff val="-4313"/>
            <a:alpha val="100000"/>
          </a:schemeClr>
        </a:fillRef>
        <a:effectRef idx="0">
          <a:scrgbClr r="0" g="0" b="0"/>
        </a:effectRef>
        <a:fontRef idx="minor">
          <a:schemeClr val="lt1"/>
        </a:fontRef>
      </dsp:style>
      <dsp:txBody>
        <a:bodyPr vert="horz" wrap="square" lIns="121920" tIns="121920" rIns="121920" bIns="1219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rtl="0">
            <a:lnSpc>
              <a:spcPct val="100000"/>
            </a:lnSpc>
            <a:spcBef>
              <a:spcPct val="0"/>
            </a:spcBef>
            <a:spcAft>
              <a:spcPct val="35000"/>
            </a:spcAft>
          </a:pPr>
          <a:r>
            <a:rPr lang="zh-CN" altLang="en-US" sz="3200" dirty="0" smtClean="0">
              <a:latin typeface="华文中宋" panose="02010600040101010101" pitchFamily="2" charset="-122"/>
              <a:ea typeface="华文中宋" panose="02010600040101010101" pitchFamily="2" charset="-122"/>
            </a:rPr>
            <a:t>组织管理能力是创业者必须具备的基础能力。</a:t>
          </a:r>
          <a:endParaRPr lang="zh-CN" altLang="en-US" sz="3200" dirty="0" smtClean="0">
            <a:latin typeface="华文中宋" panose="02010600040101010101" pitchFamily="2" charset="-122"/>
            <a:ea typeface="华文中宋" panose="02010600040101010101" pitchFamily="2" charset="-122"/>
          </a:endParaRPr>
        </a:p>
      </dsp:txBody>
      <dsp:txXfrm>
        <a:off x="7494050" y="783363"/>
        <a:ext cx="3406394" cy="2043836"/>
      </dsp:txXfrm>
    </dsp:sp>
    <dsp:sp modelId="{4D69BF79-C3C7-4888-9658-62902CFEB154}">
      <dsp:nvSpPr>
        <dsp:cNvPr id="6" name="矩形 5"/>
        <dsp:cNvSpPr/>
      </dsp:nvSpPr>
      <dsp:spPr bwMode="white">
        <a:xfrm>
          <a:off x="577791" y="3271335"/>
          <a:ext cx="3406394" cy="2043836"/>
        </a:xfrm>
        <a:prstGeom prst="rect">
          <a:avLst/>
        </a:prstGeom>
      </dsp:spPr>
      <dsp:style>
        <a:lnRef idx="2">
          <a:schemeClr val="lt1"/>
        </a:lnRef>
        <a:fillRef idx="1">
          <a:schemeClr val="accent3">
            <a:hueOff val="7065000"/>
            <a:satOff val="-16470"/>
            <a:lumOff val="-6470"/>
            <a:alpha val="100000"/>
          </a:schemeClr>
        </a:fillRef>
        <a:effectRef idx="0">
          <a:scrgbClr r="0" g="0" b="0"/>
        </a:effectRef>
        <a:fontRef idx="minor">
          <a:schemeClr val="lt1"/>
        </a:fontRef>
      </dsp:style>
      <dsp:txBody>
        <a:bodyPr vert="horz" wrap="square" lIns="121920" tIns="121920" rIns="121920" bIns="1219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rtl="0">
            <a:lnSpc>
              <a:spcPct val="100000"/>
            </a:lnSpc>
            <a:spcBef>
              <a:spcPct val="0"/>
            </a:spcBef>
            <a:spcAft>
              <a:spcPct val="35000"/>
            </a:spcAft>
          </a:pPr>
          <a:r>
            <a:rPr lang="zh-CN" altLang="en-US" sz="3200" dirty="0" smtClean="0">
              <a:latin typeface="华文中宋" panose="02010600040101010101" pitchFamily="2" charset="-122"/>
              <a:ea typeface="华文中宋" panose="02010600040101010101" pitchFamily="2" charset="-122"/>
            </a:rPr>
            <a:t>决策能力是确保事业顺利发展的重要支柱。</a:t>
          </a:r>
          <a:endParaRPr lang="zh-CN" altLang="en-US" sz="1400" dirty="0" smtClean="0">
            <a:latin typeface="华文中宋" panose="02010600040101010101" pitchFamily="2" charset="-122"/>
            <a:ea typeface="华文中宋" panose="02010600040101010101" pitchFamily="2" charset="-122"/>
          </a:endParaRPr>
        </a:p>
      </dsp:txBody>
      <dsp:txXfrm>
        <a:off x="577791" y="3271335"/>
        <a:ext cx="3406394" cy="2043836"/>
      </dsp:txXfrm>
    </dsp:sp>
    <dsp:sp modelId="{CDC3172F-D019-406D-82AF-5EFD0D4D4B05}">
      <dsp:nvSpPr>
        <dsp:cNvPr id="7" name="矩形 6"/>
        <dsp:cNvSpPr/>
      </dsp:nvSpPr>
      <dsp:spPr bwMode="white">
        <a:xfrm>
          <a:off x="4538336" y="3271254"/>
          <a:ext cx="4150657" cy="2043836"/>
        </a:xfrm>
        <a:prstGeom prst="rect">
          <a:avLst/>
        </a:prstGeom>
      </dsp:spPr>
      <dsp:style>
        <a:lnRef idx="2">
          <a:schemeClr val="lt1"/>
        </a:lnRef>
        <a:fillRef idx="1">
          <a:schemeClr val="accent3">
            <a:hueOff val="9420000"/>
            <a:satOff val="-21960"/>
            <a:lumOff val="-8626"/>
            <a:alpha val="100000"/>
          </a:schemeClr>
        </a:fillRef>
        <a:effectRef idx="0">
          <a:scrgbClr r="0" g="0" b="0"/>
        </a:effectRef>
        <a:fontRef idx="minor">
          <a:schemeClr val="lt1"/>
        </a:fontRef>
      </dsp:style>
      <dsp:txBody>
        <a:bodyPr vert="horz" wrap="square" lIns="121920" tIns="121920" rIns="121920" bIns="1219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ctr" rtl="0">
            <a:lnSpc>
              <a:spcPct val="100000"/>
            </a:lnSpc>
            <a:spcBef>
              <a:spcPct val="0"/>
            </a:spcBef>
            <a:spcAft>
              <a:spcPct val="35000"/>
            </a:spcAft>
          </a:pPr>
          <a:r>
            <a:rPr lang="zh-CN" altLang="en-US" sz="3200" dirty="0" smtClean="0">
              <a:latin typeface="华文中宋" panose="02010600040101010101" pitchFamily="2" charset="-122"/>
              <a:ea typeface="华文中宋" panose="02010600040101010101" pitchFamily="2" charset="-122"/>
            </a:rPr>
            <a:t>人际沟通能力是创业成功的重要保证。</a:t>
          </a:r>
          <a:endParaRPr lang="zh-CN" altLang="en-US" sz="3200" dirty="0" smtClean="0">
            <a:latin typeface="华文中宋" panose="02010600040101010101" pitchFamily="2" charset="-122"/>
            <a:ea typeface="华文中宋" panose="02010600040101010101" pitchFamily="2" charset="-122"/>
          </a:endParaRPr>
        </a:p>
      </dsp:txBody>
      <dsp:txXfrm>
        <a:off x="4538336" y="3271254"/>
        <a:ext cx="4150657" cy="2043836"/>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rSet qsTypeId="urn:microsoft.com/office/officeart/2005/8/quickstyle/simple5"/>
        </dgm:pt>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 modelId="6" srcId="0" destId="3" srcOrd="2"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off" val="ctr"/>
          <dgm:param type="contDir" val="sameDir"/>
          <dgm:param type="grDir" val="tL"/>
          <dgm:param type="flowDir" val="row"/>
        </dgm:alg>
      </dgm:if>
      <dgm:else name="Name2">
        <dgm:alg type="snake">
          <dgm:param type="off" val="ctr"/>
          <dgm:param type="contDir" val="sameDir"/>
          <dgm:param type="grDir" val="tR"/>
          <dgm:param type="flowDir" val="row"/>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6DC5C0A-0D26-4132-B61F-2E06C1498EC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6DC5C0A-0D26-4132-B61F-2E06C1498EC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华文中宋" panose="02010600040101010101" pitchFamily="2" charset="-122"/>
                <a:ea typeface="华文中宋" panose="02010600040101010101" pitchFamily="2" charset="-122"/>
                <a:sym typeface="华文中宋" panose="02010600040101010101" pitchFamily="2" charset="-122"/>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3A93E93-166D-47F5-9EF1-ACEABE24AEEA}"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18D5ACA-62CA-46DB-AD6B-12EDD6D51A23}" type="slidenum">
              <a:rPr lang="zh-CN" altLang="en-US" smtClean="0"/>
            </a:fld>
            <a:endParaRPr lang="zh-CN" altLang="en-US"/>
          </a:p>
        </p:txBody>
      </p:sp>
      <p:sp>
        <p:nvSpPr>
          <p:cNvPr id="7" name="矩形 6"/>
          <p:cNvSpPr/>
          <p:nvPr userDrawn="1"/>
        </p:nvSpPr>
        <p:spPr>
          <a:xfrm>
            <a:off x="8325228" y="6545425"/>
            <a:ext cx="775136" cy="246221"/>
          </a:xfrm>
          <a:prstGeom prst="rect">
            <a:avLst/>
          </a:prstGeom>
        </p:spPr>
        <p:txBody>
          <a:bodyPr wrap="square">
            <a:spAutoFit/>
          </a:bodyPr>
          <a:lstStyle/>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素材下载：</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图表下载：</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优秀</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Word</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www.1ppt.com/word/              Excel</a:t>
            </a:r>
            <a:r>
              <a:rPr lang="zh-CN" altLang="en-US" sz="100" dirty="0">
                <a:solidFill>
                  <a:prstClr val="white"/>
                </a:solidFill>
                <a:latin typeface="Calibri" panose="020F0502020204030204"/>
                <a:ea typeface="宋体" panose="02010600030101010101" pitchFamily="2" charset="-122"/>
              </a:rPr>
              <a:t>教程：</a:t>
            </a:r>
            <a:r>
              <a:rPr lang="en-US" altLang="zh-CN" sz="100" dirty="0">
                <a:solidFill>
                  <a:prstClr val="white"/>
                </a:solidFill>
                <a:latin typeface="Calibri" panose="020F0502020204030204"/>
                <a:ea typeface="宋体" panose="02010600030101010101" pitchFamily="2" charset="-122"/>
              </a:rPr>
              <a:t>www.1ppt.com/excel/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资料下载：</a:t>
            </a:r>
            <a:r>
              <a:rPr lang="en-US" altLang="zh-CN" sz="100" dirty="0">
                <a:solidFill>
                  <a:prstClr val="white"/>
                </a:solidFill>
                <a:latin typeface="Calibri" panose="020F0502020204030204"/>
                <a:ea typeface="宋体" panose="02010600030101010101" pitchFamily="2" charset="-122"/>
              </a:rPr>
              <a:t>www.1ppt.com/ziliao/                PPT</a:t>
            </a:r>
            <a:r>
              <a:rPr lang="zh-CN" altLang="en-US" sz="100" dirty="0">
                <a:solidFill>
                  <a:prstClr val="white"/>
                </a:solidFill>
                <a:latin typeface="Calibri" panose="020F0502020204030204"/>
                <a:ea typeface="宋体" panose="02010600030101010101" pitchFamily="2" charset="-122"/>
              </a:rPr>
              <a:t>课件下载：</a:t>
            </a:r>
            <a:r>
              <a:rPr lang="en-US" altLang="zh-CN" sz="100" dirty="0">
                <a:solidFill>
                  <a:prstClr val="white"/>
                </a:solidFill>
                <a:latin typeface="Calibri" panose="020F0502020204030204"/>
                <a:ea typeface="宋体" panose="02010600030101010101" pitchFamily="2" charset="-122"/>
              </a:rPr>
              <a:t>www.1ppt.com/kejian/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范文下载：</a:t>
            </a:r>
            <a:r>
              <a:rPr lang="en-US" altLang="zh-CN" sz="100" dirty="0">
                <a:solidFill>
                  <a:prstClr val="white"/>
                </a:solidFill>
                <a:latin typeface="Calibri" panose="020F0502020204030204"/>
                <a:ea typeface="宋体" panose="02010600030101010101" pitchFamily="2" charset="-122"/>
              </a:rPr>
              <a:t>www.1ppt.com/fanwen/             </a:t>
            </a:r>
            <a:r>
              <a:rPr lang="zh-CN" altLang="en-US" sz="100" dirty="0">
                <a:solidFill>
                  <a:prstClr val="white"/>
                </a:solidFill>
                <a:latin typeface="Calibri" panose="020F0502020204030204"/>
                <a:ea typeface="宋体" panose="02010600030101010101" pitchFamily="2" charset="-122"/>
              </a:rPr>
              <a:t>试卷下载：</a:t>
            </a:r>
            <a:r>
              <a:rPr lang="en-US" altLang="zh-CN" sz="100" dirty="0">
                <a:solidFill>
                  <a:prstClr val="white"/>
                </a:solidFill>
                <a:latin typeface="Calibri" panose="020F0502020204030204"/>
                <a:ea typeface="宋体" panose="02010600030101010101" pitchFamily="2" charset="-122"/>
              </a:rPr>
              <a:t>www.1ppt.com/shiti/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教案下载：</a:t>
            </a:r>
            <a:r>
              <a:rPr lang="en-US" altLang="zh-CN" sz="100" dirty="0">
                <a:solidFill>
                  <a:prstClr val="white"/>
                </a:solidFill>
                <a:latin typeface="Calibri" panose="020F0502020204030204"/>
                <a:ea typeface="宋体" panose="02010600030101010101" pitchFamily="2" charset="-122"/>
              </a:rPr>
              <a:t>www.1ppt.com/jiaoan/  </a:t>
            </a:r>
            <a:r>
              <a:rPr lang="en-US" altLang="zh-CN" sz="100" dirty="0" smtClean="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smtClean="0">
                <a:solidFill>
                  <a:prstClr val="white"/>
                </a:solidFill>
                <a:latin typeface="Calibri" panose="020F0502020204030204"/>
                <a:ea typeface="宋体" panose="02010600030101010101" pitchFamily="2" charset="-122"/>
              </a:rPr>
              <a:t>字体下载：</a:t>
            </a:r>
            <a:r>
              <a:rPr lang="en-US" altLang="zh-CN" sz="100" dirty="0" smtClean="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 </a:t>
            </a:r>
            <a:endParaRPr lang="zh-CN" altLang="en-US" sz="100" dirty="0">
              <a:solidFill>
                <a:prstClr val="white"/>
              </a:solidFill>
              <a:latin typeface="Calibri" panose="020F0502020204030204"/>
              <a:ea typeface="宋体" panose="02010600030101010101" pitchFamily="2" charset="-122"/>
            </a:endParaRPr>
          </a:p>
        </p:txBody>
      </p:sp>
      <p:sp>
        <p:nvSpPr>
          <p:cNvPr id="16" name="文本占位符 2"/>
          <p:cNvSpPr>
            <a:spLocks noGrp="1"/>
          </p:cNvSpPr>
          <p:nvPr>
            <p:ph idx="1"/>
          </p:nvPr>
        </p:nvSpPr>
        <p:spPr>
          <a:xfrm>
            <a:off x="884238" y="1925638"/>
            <a:ext cx="11090275" cy="4589462"/>
          </a:xfrm>
          <a:prstGeom prst="rect">
            <a:avLst/>
          </a:prstGeom>
        </p:spPr>
        <p:txBody>
          <a:bodyPr vert="horz" lIns="91440" tIns="45720" rIns="91440" bIns="45720" rtlCol="0">
            <a:normAutofit/>
          </a:bodyPr>
          <a:lstStyle>
            <a:lvl1pPr>
              <a:defRPr>
                <a:latin typeface="华文中宋" panose="02010600040101010101" pitchFamily="2" charset="-122"/>
                <a:ea typeface="华文中宋" panose="02010600040101010101" pitchFamily="2" charset="-122"/>
                <a:sym typeface="华文中宋" panose="02010600040101010101" pitchFamily="2" charset="-122"/>
              </a:defRPr>
            </a:lvl1pPr>
          </a:lstStyle>
          <a:p>
            <a:pPr lvl="0"/>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
        <p:nvSpPr>
          <p:cNvPr id="10" name="标题占位符 1"/>
          <p:cNvSpPr>
            <a:spLocks noGrp="1"/>
          </p:cNvSpPr>
          <p:nvPr>
            <p:ph type="title" hasCustomPrompt="1"/>
          </p:nvPr>
        </p:nvSpPr>
        <p:spPr>
          <a:xfrm>
            <a:off x="884238" y="385763"/>
            <a:ext cx="11090275" cy="1397000"/>
          </a:xfrm>
          <a:prstGeom prst="rect">
            <a:avLst/>
          </a:prstGeom>
        </p:spPr>
        <p:txBody>
          <a:bodyPr vert="horz" lIns="91440" tIns="45720" rIns="91440" bIns="45720" rtlCol="0" anchor="ctr">
            <a:normAutofit/>
          </a:bodyPr>
          <a:lstStyle>
            <a:lvl1pPr>
              <a:defRPr>
                <a:latin typeface="华文中宋" panose="02010600040101010101" pitchFamily="2" charset="-122"/>
                <a:ea typeface="华文中宋" panose="02010600040101010101" pitchFamily="2" charset="-122"/>
                <a:sym typeface="华文中宋" panose="02010600040101010101" pitchFamily="2" charset="-122"/>
              </a:defRPr>
            </a:lvl1pPr>
          </a:lstStyle>
          <a:p>
            <a:r>
              <a:rPr lang="zh-CN" altLang="en-US" dirty="0" smtClean="0"/>
              <a:t>标题</a:t>
            </a:r>
            <a:endParaRPr lang="zh-CN" altLang="en-US" dirty="0"/>
          </a:p>
        </p:txBody>
      </p:sp>
      <p:sp>
        <p:nvSpPr>
          <p:cNvPr id="11" name="文本占位符 2"/>
          <p:cNvSpPr>
            <a:spLocks noGrp="1"/>
          </p:cNvSpPr>
          <p:nvPr>
            <p:ph idx="1"/>
          </p:nvPr>
        </p:nvSpPr>
        <p:spPr>
          <a:xfrm>
            <a:off x="884238" y="1925638"/>
            <a:ext cx="11090275" cy="4589462"/>
          </a:xfrm>
          <a:prstGeom prst="rect">
            <a:avLst/>
          </a:prstGeom>
        </p:spPr>
        <p:txBody>
          <a:bodyPr vert="horz" lIns="91440" tIns="45720" rIns="91440" bIns="45720" rtlCol="0">
            <a:normAutofit/>
          </a:bodyPr>
          <a:lstStyle>
            <a:lvl2pPr>
              <a:defRPr>
                <a:latin typeface="华文中宋" panose="02010600040101010101" pitchFamily="2" charset="-122"/>
                <a:ea typeface="华文中宋" panose="02010600040101010101" pitchFamily="2" charset="-122"/>
                <a:sym typeface="华文中宋" panose="02010600040101010101" pitchFamily="2" charset="-122"/>
              </a:defRPr>
            </a:lvl2pPr>
          </a:lstStyle>
          <a:p>
            <a:pPr lvl="1"/>
            <a:endParaRPr lang="zh-CN" altLang="en-US" dirty="0"/>
          </a:p>
        </p:txBody>
      </p:sp>
      <p:sp>
        <p:nvSpPr>
          <p:cNvPr id="12"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fld>
            <a:endParaRPr lang="zh-CN" altLang="en-US"/>
          </a:p>
        </p:txBody>
      </p:sp>
      <p:sp>
        <p:nvSpPr>
          <p:cNvPr id="13"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7" name="标题占位符 1"/>
          <p:cNvSpPr>
            <a:spLocks noGrp="1"/>
          </p:cNvSpPr>
          <p:nvPr>
            <p:ph type="title" hasCustomPrompt="1"/>
          </p:nvPr>
        </p:nvSpPr>
        <p:spPr>
          <a:xfrm>
            <a:off x="884238" y="385763"/>
            <a:ext cx="11090275" cy="1397000"/>
          </a:xfrm>
          <a:prstGeom prst="rect">
            <a:avLst/>
          </a:prstGeom>
        </p:spPr>
        <p:txBody>
          <a:bodyPr vert="horz" lIns="91440" tIns="45720" rIns="91440" bIns="45720" rtlCol="0" anchor="ctr">
            <a:normAutofit/>
          </a:bodyPr>
          <a:lstStyle>
            <a:lvl1pPr>
              <a:defRPr>
                <a:latin typeface="华文中宋" panose="02010600040101010101" pitchFamily="2" charset="-122"/>
                <a:ea typeface="华文中宋" panose="02010600040101010101" pitchFamily="2" charset="-122"/>
                <a:sym typeface="华文中宋" panose="02010600040101010101" pitchFamily="2" charset="-122"/>
              </a:defRPr>
            </a:lvl1pPr>
          </a:lstStyle>
          <a:p>
            <a:r>
              <a:rPr lang="zh-CN" altLang="en-US" dirty="0" smtClean="0"/>
              <a:t>标题</a:t>
            </a:r>
            <a:endParaRPr lang="zh-CN" altLang="en-US" dirty="0"/>
          </a:p>
        </p:txBody>
      </p:sp>
      <p:sp>
        <p:nvSpPr>
          <p:cNvPr id="8" name="文本占位符 2"/>
          <p:cNvSpPr>
            <a:spLocks noGrp="1"/>
          </p:cNvSpPr>
          <p:nvPr>
            <p:ph idx="1"/>
          </p:nvPr>
        </p:nvSpPr>
        <p:spPr>
          <a:xfrm>
            <a:off x="884238" y="1925638"/>
            <a:ext cx="11090275" cy="4589462"/>
          </a:xfrm>
          <a:prstGeom prst="rect">
            <a:avLst/>
          </a:prstGeom>
        </p:spPr>
        <p:txBody>
          <a:bodyPr vert="horz" lIns="91440" tIns="45720" rIns="91440" bIns="45720" rtlCol="0">
            <a:normAutofit/>
          </a:bodyPr>
          <a:lstStyle>
            <a:lvl2pPr>
              <a:defRPr>
                <a:latin typeface="华文中宋" panose="02010600040101010101" pitchFamily="2" charset="-122"/>
                <a:ea typeface="华文中宋" panose="02010600040101010101" pitchFamily="2" charset="-122"/>
                <a:sym typeface="华文中宋" panose="02010600040101010101" pitchFamily="2" charset="-122"/>
              </a:defRPr>
            </a:lvl2pPr>
          </a:lstStyle>
          <a:p>
            <a:pPr lvl="1"/>
            <a:endParaRPr lang="zh-CN" altLang="en-US" dirty="0"/>
          </a:p>
        </p:txBody>
      </p:sp>
      <p:sp>
        <p:nvSpPr>
          <p:cNvPr id="9"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fld>
            <a:endParaRPr lang="zh-CN" altLang="en-US"/>
          </a:p>
        </p:txBody>
      </p:sp>
      <p:sp>
        <p:nvSpPr>
          <p:cNvPr id="10"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10" name="标题占位符 1"/>
          <p:cNvSpPr>
            <a:spLocks noGrp="1"/>
          </p:cNvSpPr>
          <p:nvPr>
            <p:ph type="title" hasCustomPrompt="1"/>
          </p:nvPr>
        </p:nvSpPr>
        <p:spPr>
          <a:xfrm>
            <a:off x="884238" y="385763"/>
            <a:ext cx="11090275" cy="1397000"/>
          </a:xfrm>
          <a:prstGeom prst="rect">
            <a:avLst/>
          </a:prstGeom>
        </p:spPr>
        <p:txBody>
          <a:bodyPr vert="horz" lIns="91440" tIns="45720" rIns="91440" bIns="45720" rtlCol="0" anchor="ctr">
            <a:normAutofit/>
          </a:bodyPr>
          <a:lstStyle>
            <a:lvl1pPr>
              <a:defRPr>
                <a:latin typeface="华文中宋" panose="02010600040101010101" pitchFamily="2" charset="-122"/>
                <a:ea typeface="华文中宋" panose="02010600040101010101" pitchFamily="2" charset="-122"/>
                <a:sym typeface="华文中宋" panose="02010600040101010101" pitchFamily="2" charset="-122"/>
              </a:defRPr>
            </a:lvl1pPr>
          </a:lstStyle>
          <a:p>
            <a:r>
              <a:rPr lang="zh-CN" altLang="en-US" dirty="0" smtClean="0"/>
              <a:t>标题</a:t>
            </a:r>
            <a:endParaRPr lang="zh-CN" altLang="en-US" dirty="0"/>
          </a:p>
        </p:txBody>
      </p:sp>
      <p:sp>
        <p:nvSpPr>
          <p:cNvPr id="11" name="文本占位符 2"/>
          <p:cNvSpPr>
            <a:spLocks noGrp="1"/>
          </p:cNvSpPr>
          <p:nvPr>
            <p:ph idx="1"/>
          </p:nvPr>
        </p:nvSpPr>
        <p:spPr>
          <a:xfrm>
            <a:off x="884238" y="1925638"/>
            <a:ext cx="11090275" cy="4589462"/>
          </a:xfrm>
          <a:prstGeom prst="rect">
            <a:avLst/>
          </a:prstGeom>
        </p:spPr>
        <p:txBody>
          <a:bodyPr vert="horz" lIns="91440" tIns="45720" rIns="91440" bIns="45720" rtlCol="0">
            <a:normAutofit/>
          </a:bodyPr>
          <a:lstStyle>
            <a:lvl2pPr>
              <a:defRPr>
                <a:latin typeface="华文中宋" panose="02010600040101010101" pitchFamily="2" charset="-122"/>
                <a:ea typeface="华文中宋" panose="02010600040101010101" pitchFamily="2" charset="-122"/>
                <a:sym typeface="华文中宋" panose="02010600040101010101" pitchFamily="2" charset="-122"/>
              </a:defRPr>
            </a:lvl2pPr>
          </a:lstStyle>
          <a:p>
            <a:pPr lvl="1"/>
            <a:endParaRPr lang="zh-CN" altLang="en-US" dirty="0"/>
          </a:p>
        </p:txBody>
      </p:sp>
      <p:sp>
        <p:nvSpPr>
          <p:cNvPr id="12"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fld>
            <a:endParaRPr lang="zh-CN" altLang="en-US"/>
          </a:p>
        </p:txBody>
      </p:sp>
      <p:sp>
        <p:nvSpPr>
          <p:cNvPr id="13"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7" name="标题占位符 1"/>
          <p:cNvSpPr>
            <a:spLocks noGrp="1"/>
          </p:cNvSpPr>
          <p:nvPr>
            <p:ph type="title" hasCustomPrompt="1"/>
          </p:nvPr>
        </p:nvSpPr>
        <p:spPr>
          <a:xfrm>
            <a:off x="884238" y="385763"/>
            <a:ext cx="11090275" cy="1397000"/>
          </a:xfrm>
          <a:prstGeom prst="rect">
            <a:avLst/>
          </a:prstGeom>
        </p:spPr>
        <p:txBody>
          <a:bodyPr vert="horz" lIns="91440" tIns="45720" rIns="91440" bIns="45720" rtlCol="0" anchor="ctr">
            <a:normAutofit/>
          </a:bodyPr>
          <a:lstStyle>
            <a:lvl1pPr>
              <a:defRPr>
                <a:latin typeface="华文中宋" panose="02010600040101010101" pitchFamily="2" charset="-122"/>
                <a:ea typeface="华文中宋" panose="02010600040101010101" pitchFamily="2" charset="-122"/>
                <a:sym typeface="华文中宋" panose="02010600040101010101" pitchFamily="2" charset="-122"/>
              </a:defRPr>
            </a:lvl1pPr>
          </a:lstStyle>
          <a:p>
            <a:r>
              <a:rPr lang="zh-CN" altLang="en-US" dirty="0" smtClean="0"/>
              <a:t>标题</a:t>
            </a:r>
            <a:endParaRPr lang="zh-CN" altLang="en-US" dirty="0"/>
          </a:p>
        </p:txBody>
      </p:sp>
      <p:sp>
        <p:nvSpPr>
          <p:cNvPr id="8" name="文本占位符 2"/>
          <p:cNvSpPr>
            <a:spLocks noGrp="1"/>
          </p:cNvSpPr>
          <p:nvPr>
            <p:ph idx="1"/>
          </p:nvPr>
        </p:nvSpPr>
        <p:spPr>
          <a:xfrm>
            <a:off x="884238" y="1925638"/>
            <a:ext cx="11090275" cy="4589462"/>
          </a:xfrm>
          <a:prstGeom prst="rect">
            <a:avLst/>
          </a:prstGeom>
        </p:spPr>
        <p:txBody>
          <a:bodyPr vert="horz" lIns="91440" tIns="45720" rIns="91440" bIns="45720" rtlCol="0">
            <a:normAutofit/>
          </a:bodyPr>
          <a:lstStyle>
            <a:lvl2pPr>
              <a:defRPr>
                <a:latin typeface="华文中宋" panose="02010600040101010101" pitchFamily="2" charset="-122"/>
                <a:ea typeface="华文中宋" panose="02010600040101010101" pitchFamily="2" charset="-122"/>
                <a:sym typeface="华文中宋" panose="02010600040101010101" pitchFamily="2" charset="-122"/>
              </a:defRPr>
            </a:lvl2pPr>
          </a:lstStyle>
          <a:p>
            <a:pPr lvl="1"/>
            <a:endParaRPr lang="zh-CN" altLang="en-US" dirty="0"/>
          </a:p>
        </p:txBody>
      </p:sp>
      <p:sp>
        <p:nvSpPr>
          <p:cNvPr id="9"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fld>
            <a:endParaRPr lang="zh-CN" altLang="en-US"/>
          </a:p>
        </p:txBody>
      </p:sp>
      <p:sp>
        <p:nvSpPr>
          <p:cNvPr id="10"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dirty="0" smtClean="0"/>
              <a:t>标题</a:t>
            </a:r>
            <a:endParaRPr lang="zh-CN" altLang="en-US" dirty="0"/>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1"/>
            <a:endParaRPr lang="zh-CN" altLang="en-US" dirty="0"/>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fld>
            <a:endParaRPr lang="zh-CN" altLang="en-US"/>
          </a:p>
        </p:txBody>
      </p:sp>
      <p:sp>
        <p:nvSpPr>
          <p:cNvPr id="7" name="直角三角形 6"/>
          <p:cNvSpPr/>
          <p:nvPr userDrawn="1"/>
        </p:nvSpPr>
        <p:spPr>
          <a:xfrm rot="10800000" flipH="1">
            <a:off x="2" y="0"/>
            <a:ext cx="10479825" cy="118618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433" tIns="48216" rIns="96433" bIns="48216" rtlCol="0" anchor="ctr"/>
          <a:lstStyle/>
          <a:p>
            <a:pPr algn="ctr"/>
            <a:endParaRPr lang="zh-CN" altLang="en-US" sz="2500"/>
          </a:p>
        </p:txBody>
      </p:sp>
      <p:sp>
        <p:nvSpPr>
          <p:cNvPr id="8" name="直角三角形 7"/>
          <p:cNvSpPr/>
          <p:nvPr userDrawn="1"/>
        </p:nvSpPr>
        <p:spPr>
          <a:xfrm>
            <a:off x="1" y="6552743"/>
            <a:ext cx="4100367" cy="67991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6433" tIns="48216" rIns="96433" bIns="48216" rtlCol="0" anchor="ctr"/>
          <a:lstStyle/>
          <a:p>
            <a:pPr algn="ctr"/>
            <a:endParaRPr lang="zh-CN" altLang="en-US" sz="2500"/>
          </a:p>
        </p:txBody>
      </p:sp>
      <p:sp>
        <p:nvSpPr>
          <p:cNvPr id="9" name="直角三角形 8"/>
          <p:cNvSpPr/>
          <p:nvPr userDrawn="1"/>
        </p:nvSpPr>
        <p:spPr>
          <a:xfrm flipH="1">
            <a:off x="2176402" y="5843953"/>
            <a:ext cx="10682348" cy="1388699"/>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6433" tIns="48216" rIns="96433" bIns="48216" rtlCol="0" anchor="ctr"/>
          <a:lstStyle/>
          <a:p>
            <a:pPr algn="ctr"/>
            <a:endParaRPr lang="zh-CN" altLang="en-US" sz="250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400" kern="1200">
          <a:solidFill>
            <a:schemeClr val="tx1"/>
          </a:solidFill>
          <a:latin typeface="华文中宋" panose="02010600040101010101" pitchFamily="2" charset="-122"/>
          <a:ea typeface="华文中宋" panose="02010600040101010101" pitchFamily="2" charset="-122"/>
          <a:cs typeface="+mj-cs"/>
          <a:sym typeface="华文中宋" panose="02010600040101010101" pitchFamily="2"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华文中宋" panose="02010600040101010101" pitchFamily="2" charset="-122"/>
          <a:ea typeface="华文中宋" panose="0201060004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华文中宋" panose="02010600040101010101" pitchFamily="2" charset="-122"/>
          <a:ea typeface="华文中宋" panose="02010600040101010101" pitchFamily="2" charset="-122"/>
          <a:cs typeface="+mn-cs"/>
          <a:sym typeface="华文中宋" panose="02010600040101010101" pitchFamily="2"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华文中宋" panose="02010600040101010101" pitchFamily="2" charset="-122"/>
          <a:ea typeface="华文中宋" panose="0201060004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中宋" panose="02010600040101010101" pitchFamily="2" charset="-122"/>
          <a:ea typeface="华文中宋" panose="0201060004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中宋" panose="02010600040101010101" pitchFamily="2" charset="-122"/>
          <a:ea typeface="华文中宋" panose="0201060004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dirty="0" smtClean="0"/>
              <a:t>标题</a:t>
            </a:r>
            <a:endParaRPr lang="zh-CN" altLang="en-US" dirty="0"/>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1"/>
            <a:endParaRPr lang="zh-CN" altLang="en-US" dirty="0"/>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fld>
            <a:endParaRPr lang="zh-CN" altLang="en-US"/>
          </a:p>
        </p:txBody>
      </p:sp>
      <p:sp>
        <p:nvSpPr>
          <p:cNvPr id="7" name="直角三角形 6"/>
          <p:cNvSpPr/>
          <p:nvPr userDrawn="1"/>
        </p:nvSpPr>
        <p:spPr>
          <a:xfrm rot="10800000" flipH="1">
            <a:off x="2" y="0"/>
            <a:ext cx="10479825" cy="118618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433" tIns="48216" rIns="96433" bIns="48216" rtlCol="0" anchor="ctr"/>
          <a:lstStyle/>
          <a:p>
            <a:pPr algn="ctr"/>
            <a:endParaRPr lang="zh-CN" altLang="en-US" sz="2500"/>
          </a:p>
        </p:txBody>
      </p:sp>
      <p:sp>
        <p:nvSpPr>
          <p:cNvPr id="8" name="直角三角形 7"/>
          <p:cNvSpPr/>
          <p:nvPr userDrawn="1"/>
        </p:nvSpPr>
        <p:spPr>
          <a:xfrm>
            <a:off x="1" y="6552743"/>
            <a:ext cx="4100367" cy="67991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6433" tIns="48216" rIns="96433" bIns="48216" rtlCol="0" anchor="ctr"/>
          <a:lstStyle/>
          <a:p>
            <a:pPr algn="ctr"/>
            <a:endParaRPr lang="zh-CN" altLang="en-US" sz="2500"/>
          </a:p>
        </p:txBody>
      </p:sp>
      <p:sp>
        <p:nvSpPr>
          <p:cNvPr id="9" name="直角三角形 8"/>
          <p:cNvSpPr/>
          <p:nvPr userDrawn="1"/>
        </p:nvSpPr>
        <p:spPr>
          <a:xfrm flipH="1">
            <a:off x="2176402" y="5843953"/>
            <a:ext cx="10682348" cy="1388699"/>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6433" tIns="48216" rIns="96433" bIns="48216" rtlCol="0" anchor="ctr"/>
          <a:lstStyle/>
          <a:p>
            <a:pPr algn="ctr"/>
            <a:endParaRPr lang="zh-CN" altLang="en-US" sz="2500"/>
          </a:p>
        </p:txBody>
      </p:sp>
    </p:spTree>
  </p:cSld>
  <p:clrMap bg1="lt1" tx1="dk1" bg2="lt2" tx2="dk2" accent1="accent1" accent2="accent2" accent3="accent3" accent4="accent4" accent5="accent5" accent6="accent6" hlink="hlink" folHlink="folHlink"/>
  <p:sldLayoutIdLst>
    <p:sldLayoutId id="2147483654"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400" kern="1200">
          <a:solidFill>
            <a:schemeClr val="tx1"/>
          </a:solidFill>
          <a:latin typeface="华文中宋" panose="02010600040101010101" pitchFamily="2" charset="-122"/>
          <a:ea typeface="华文中宋" panose="02010600040101010101" pitchFamily="2" charset="-122"/>
          <a:cs typeface="+mj-cs"/>
          <a:sym typeface="华文中宋" panose="02010600040101010101" pitchFamily="2"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华文中宋" panose="02010600040101010101" pitchFamily="2" charset="-122"/>
          <a:ea typeface="华文中宋" panose="0201060004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华文中宋" panose="02010600040101010101" pitchFamily="2" charset="-122"/>
          <a:ea typeface="华文中宋" panose="02010600040101010101" pitchFamily="2" charset="-122"/>
          <a:cs typeface="+mn-cs"/>
          <a:sym typeface="华文中宋" panose="02010600040101010101" pitchFamily="2"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华文中宋" panose="02010600040101010101" pitchFamily="2" charset="-122"/>
          <a:ea typeface="华文中宋" panose="0201060004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中宋" panose="02010600040101010101" pitchFamily="2" charset="-122"/>
          <a:ea typeface="华文中宋" panose="0201060004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中宋" panose="02010600040101010101" pitchFamily="2" charset="-122"/>
          <a:ea typeface="华文中宋" panose="0201060004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image" Target="../media/image8.png"/><Relationship Id="rId1" Type="http://schemas.openxmlformats.org/officeDocument/2006/relationships/tags" Target="../tags/tag20.xml"/></Relationships>
</file>

<file path=ppt/slides/_rels/slide11.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4" Type="http://schemas.openxmlformats.org/officeDocument/2006/relationships/slideLayout" Target="../slideLayouts/slideLayout3.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tags" Target="../tags/tag25.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40.xml"/><Relationship Id="rId3" Type="http://schemas.openxmlformats.org/officeDocument/2006/relationships/image" Target="../media/image9.png"/><Relationship Id="rId2" Type="http://schemas.openxmlformats.org/officeDocument/2006/relationships/tags" Target="../tags/tag39.xml"/><Relationship Id="rId1" Type="http://schemas.openxmlformats.org/officeDocument/2006/relationships/tags" Target="../tags/tag38.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jpeg"/><Relationship Id="rId1" Type="http://schemas.openxmlformats.org/officeDocument/2006/relationships/tags" Target="../tags/tag41.xml"/></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45.xml"/><Relationship Id="rId4" Type="http://schemas.openxmlformats.org/officeDocument/2006/relationships/image" Target="../media/image10.jpeg"/><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5.xml"/><Relationship Id="rId5" Type="http://schemas.openxmlformats.org/officeDocument/2006/relationships/image" Target="../media/image2.png"/><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5.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6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chart" Target="../charts/char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5.jpeg"/><Relationship Id="rId1" Type="http://schemas.openxmlformats.org/officeDocument/2006/relationships/image" Target="../media/image4.jpeg"/></Relationships>
</file>

<file path=ppt/slides/_rels/slide4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tags" Target="../tags/tag90.xml"/></Relationships>
</file>

<file path=ppt/slides/_rels/slide4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s>
</file>

<file path=ppt/slides/_rels/slide4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s>
</file>

<file path=ppt/slides/_rels/slide4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tags" Target="../tags/tag105.xml"/></Relationships>
</file>

<file path=ppt/slides/_rels/slide4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14.xml"/></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tags" Target="../tags/tag115.xml"/></Relationships>
</file>

<file path=ppt/slides/_rels/slide49.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0" Type="http://schemas.openxmlformats.org/officeDocument/2006/relationships/notesSlide" Target="../notesSlides/notesSlide3.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128.xml"/><Relationship Id="rId4" Type="http://schemas.openxmlformats.org/officeDocument/2006/relationships/tags" Target="../tags/tag127.xml"/><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tags" Target="../tags/tag124.xml"/></Relationships>
</file>

<file path=ppt/slides/_rels/slide51.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7.xml"/></Relationships>
</file>

<file path=ppt/slides/_rels/slide5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s>
</file>

<file path=ppt/slides/_rels/slide5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tags" Target="../tags/tag141.xml"/></Relationships>
</file>

<file path=ppt/slides/_rels/slide5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48.xml"/><Relationship Id="rId3" Type="http://schemas.openxmlformats.org/officeDocument/2006/relationships/tags" Target="../tags/tag147.xml"/><Relationship Id="rId2" Type="http://schemas.openxmlformats.org/officeDocument/2006/relationships/tags" Target="../tags/tag146.xml"/><Relationship Id="rId1" Type="http://schemas.openxmlformats.org/officeDocument/2006/relationships/tags" Target="../tags/tag14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52.xml"/><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tags" Target="../tags/tag149.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tags" Target="../tags/tag154.xml"/><Relationship Id="rId12" Type="http://schemas.openxmlformats.org/officeDocument/2006/relationships/slideLayout" Target="../slideLayouts/slideLayout3.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tags" Target="../tags/tag15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169.xml"/><Relationship Id="rId5" Type="http://schemas.openxmlformats.org/officeDocument/2006/relationships/tags" Target="../tags/tag168.xml"/><Relationship Id="rId4" Type="http://schemas.openxmlformats.org/officeDocument/2006/relationships/tags" Target="../tags/tag167.xml"/><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tags" Target="../tags/tag164.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70.xml"/></Relationships>
</file>

<file path=ppt/slides/_rels/slide6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tags" Target="../tags/tag17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65.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jpe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6.xml"/><Relationship Id="rId3" Type="http://schemas.openxmlformats.org/officeDocument/2006/relationships/image" Target="../media/image6.png"/><Relationship Id="rId2" Type="http://schemas.openxmlformats.org/officeDocument/2006/relationships/tags" Target="../tags/tag15.xml"/><Relationship Id="rId1" Type="http://schemas.openxmlformats.org/officeDocument/2006/relationships/tags" Target="../tags/tag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9.xml"/><Relationship Id="rId3" Type="http://schemas.openxmlformats.org/officeDocument/2006/relationships/image" Target="../media/image7.png"/><Relationship Id="rId2" Type="http://schemas.openxmlformats.org/officeDocument/2006/relationships/tags" Target="../tags/tag18.xml"/><Relationship Id="rId1" Type="http://schemas.openxmlformats.org/officeDocument/2006/relationships/tags" Target="../tags/tag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858750" cy="7232650"/>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259"/>
          <p:cNvSpPr>
            <a:spLocks noChangeArrowheads="1"/>
          </p:cNvSpPr>
          <p:nvPr/>
        </p:nvSpPr>
        <p:spPr bwMode="auto">
          <a:xfrm>
            <a:off x="1316990" y="1427480"/>
            <a:ext cx="10748645" cy="2371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l">
              <a:buNone/>
            </a:pPr>
            <a:r>
              <a:rPr lang="zh-CN" altLang="en-US" sz="4000" cap="all" dirty="0" smtClean="0">
                <a:solidFill>
                  <a:schemeClr val="accent1"/>
                </a:solidFill>
                <a:cs typeface="Arial" panose="020B0604020202020204" pitchFamily="34" charset="0"/>
              </a:rPr>
              <a:t>      </a:t>
            </a:r>
            <a:r>
              <a:rPr lang="zh-CN" altLang="en-US" sz="5400" cap="all" dirty="0" smtClean="0">
                <a:solidFill>
                  <a:schemeClr val="accent1"/>
                </a:solidFill>
                <a:latin typeface="华文琥珀" panose="02010800040101010101" pitchFamily="2" charset="-122"/>
                <a:ea typeface="华文琥珀" panose="02010800040101010101" pitchFamily="2" charset="-122"/>
                <a:cs typeface="Arial" panose="020B0604020202020204" pitchFamily="34" charset="0"/>
              </a:rPr>
              <a:t>第十一章  开拓美好的职业前景</a:t>
            </a:r>
            <a:endParaRPr lang="zh-CN" altLang="en-US" sz="5400" cap="all" dirty="0" smtClean="0">
              <a:solidFill>
                <a:schemeClr val="accent1"/>
              </a:solidFill>
              <a:latin typeface="华文琥珀" panose="02010800040101010101" pitchFamily="2" charset="-122"/>
              <a:ea typeface="华文琥珀" panose="02010800040101010101" pitchFamily="2" charset="-122"/>
              <a:cs typeface="Arial" panose="020B0604020202020204" pitchFamily="34" charset="0"/>
            </a:endParaRPr>
          </a:p>
          <a:p>
            <a:pPr algn="ctr">
              <a:buNone/>
            </a:pPr>
            <a:r>
              <a:rPr lang="en-US" altLang="zh-CN" sz="4400" cap="all" dirty="0" smtClean="0">
                <a:solidFill>
                  <a:schemeClr val="accent1"/>
                </a:solidFill>
                <a:cs typeface="Arial" panose="020B0604020202020204" pitchFamily="34" charset="0"/>
              </a:rPr>
              <a:t>                     </a:t>
            </a:r>
            <a:endParaRPr lang="zh-CN" altLang="en-US" sz="4400" cap="all" dirty="0" smtClean="0">
              <a:solidFill>
                <a:schemeClr val="accent1"/>
              </a:solidFill>
              <a:latin typeface="华文隶书" panose="02010800040101010101" pitchFamily="2" charset="-122"/>
              <a:ea typeface="华文隶书" panose="02010800040101010101" pitchFamily="2" charset="-122"/>
              <a:cs typeface="Arial" panose="020B0604020202020204" pitchFamily="34" charset="0"/>
            </a:endParaRPr>
          </a:p>
        </p:txBody>
      </p:sp>
      <p:sp>
        <p:nvSpPr>
          <p:cNvPr id="2" name="矩形 1"/>
          <p:cNvSpPr/>
          <p:nvPr/>
        </p:nvSpPr>
        <p:spPr>
          <a:xfrm>
            <a:off x="185870" y="231949"/>
            <a:ext cx="3877985" cy="584775"/>
          </a:xfrm>
          <a:prstGeom prst="rect">
            <a:avLst/>
          </a:prstGeom>
        </p:spPr>
        <p:txBody>
          <a:bodyPr wrap="none">
            <a:spAutoFit/>
          </a:bodyPr>
          <a:lstStyle/>
          <a:p>
            <a:r>
              <a:rPr lang="zh-CN" altLang="en-US" sz="3200" b="1" dirty="0">
                <a:solidFill>
                  <a:srgbClr val="FEA702"/>
                </a:solidFill>
                <a:effectLst>
                  <a:outerShdw blurRad="38100" dist="38100" dir="2700000" algn="tl">
                    <a:srgbClr val="000000">
                      <a:alpha val="43137"/>
                    </a:srgbClr>
                  </a:outerShdw>
                </a:effectLst>
              </a:rPr>
              <a:t>大学生心理健康教育</a:t>
            </a:r>
            <a:endParaRPr lang="zh-CN" altLang="en-US" sz="3200" b="1" dirty="0">
              <a:solidFill>
                <a:srgbClr val="FEA702"/>
              </a:solidFill>
              <a:effectLst>
                <a:outerShdw blurRad="38100" dist="38100" dir="2700000" algn="tl">
                  <a:srgbClr val="000000">
                    <a:alpha val="43137"/>
                  </a:srgbClr>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5"/>
                                        </p:tgtEl>
                                        <p:attrNameLst>
                                          <p:attrName>ppt_y</p:attrName>
                                        </p:attrNameLst>
                                      </p:cBhvr>
                                      <p:tavLst>
                                        <p:tav tm="0">
                                          <p:val>
                                            <p:strVal val="#ppt_y"/>
                                          </p:val>
                                        </p:tav>
                                        <p:tav tm="100000">
                                          <p:val>
                                            <p:strVal val="#ppt_y"/>
                                          </p:val>
                                        </p:tav>
                                      </p:tavLst>
                                    </p:anim>
                                    <p:anim calcmode="lin" valueType="num">
                                      <p:cBhvr>
                                        <p:cTn id="14"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5"/>
                                        </p:tgtEl>
                                      </p:cBhvr>
                                    </p:animEffect>
                                  </p:childTnLst>
                                </p:cTn>
                              </p:par>
                            </p:childTnLst>
                          </p:cTn>
                        </p:par>
                        <p:par>
                          <p:cTn id="17" fill="hold">
                            <p:stCondLst>
                              <p:cond delay="3049"/>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15"/>
                                        </p:tgtEl>
                                      </p:cBhvr>
                                    </p:animEffect>
                                    <p:animScale>
                                      <p:cBhvr>
                                        <p:cTn id="20" dur="25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5" grpId="0" bldLvl="0" animBg="1"/>
      <p:bldP spid="15" grpId="1"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custDataLst>
              <p:tags r:id="rId1"/>
            </p:custDataLst>
          </p:nvPr>
        </p:nvPicPr>
        <p:blipFill rotWithShape="1">
          <a:blip r:embed="rId2"/>
          <a:srcRect/>
          <a:stretch>
            <a:fillRect/>
          </a:stretch>
        </p:blipFill>
        <p:spPr>
          <a:xfrm>
            <a:off x="1460500" y="1312545"/>
            <a:ext cx="3329305" cy="4994275"/>
          </a:xfrm>
          <a:custGeom>
            <a:avLst/>
            <a:gdLst/>
            <a:ahLst/>
            <a:cxnLst>
              <a:cxn ang="3">
                <a:pos x="hc" y="t"/>
              </a:cxn>
              <a:cxn ang="cd2">
                <a:pos x="l" y="vc"/>
              </a:cxn>
              <a:cxn ang="cd4">
                <a:pos x="hc" y="b"/>
              </a:cxn>
              <a:cxn ang="0">
                <a:pos x="r" y="vc"/>
              </a:cxn>
            </a:cxnLst>
            <a:rect l="l" t="t" r="r" b="b"/>
            <a:pathLst>
              <a:path w="4800" h="6480">
                <a:moveTo>
                  <a:pt x="0" y="0"/>
                </a:moveTo>
                <a:lnTo>
                  <a:pt x="4800" y="0"/>
                </a:lnTo>
                <a:lnTo>
                  <a:pt x="4800" y="6480"/>
                </a:lnTo>
                <a:lnTo>
                  <a:pt x="0" y="6480"/>
                </a:lnTo>
                <a:lnTo>
                  <a:pt x="0" y="0"/>
                </a:lnTo>
                <a:close/>
              </a:path>
            </a:pathLst>
          </a:custGeom>
        </p:spPr>
      </p:pic>
      <p:sp>
        <p:nvSpPr>
          <p:cNvPr id="4" name="矩形 4"/>
          <p:cNvSpPr/>
          <p:nvPr>
            <p:custDataLst>
              <p:tags r:id="rId3"/>
            </p:custDataLst>
          </p:nvPr>
        </p:nvSpPr>
        <p:spPr>
          <a:xfrm>
            <a:off x="1388745" y="1285875"/>
            <a:ext cx="3473450" cy="5044440"/>
          </a:xfrm>
          <a:prstGeom prst="rect">
            <a:avLst/>
          </a:prstGeom>
          <a:noFill/>
          <a:ln w="381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6435" tIns="48217" rIns="96435" bIns="48217" anchor="ctr">
            <a:normAutofit/>
          </a:bodyPr>
          <a:p>
            <a:pPr algn="ctr">
              <a:lnSpc>
                <a:spcPct val="120000"/>
              </a:lnSpc>
            </a:pPr>
            <a:endParaRPr sz="1900">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 name="Title 6"/>
          <p:cNvSpPr txBox="1"/>
          <p:nvPr>
            <p:custDataLst>
              <p:tags r:id="rId4"/>
            </p:custDataLst>
          </p:nvPr>
        </p:nvSpPr>
        <p:spPr>
          <a:xfrm>
            <a:off x="5199380" y="904240"/>
            <a:ext cx="7243445" cy="5549265"/>
          </a:xfrm>
          <a:prstGeom prst="rect">
            <a:avLst/>
          </a:prstGeom>
          <a:noFill/>
          <a:ln w="3175">
            <a:noFill/>
            <a:prstDash val="dash"/>
          </a:ln>
        </p:spPr>
        <p:txBody>
          <a:bodyPr wrap="square" lIns="66968" tIns="26787" rIns="66968" bIns="26787"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457200" algn="l" fontAlgn="auto">
              <a:lnSpc>
                <a:spcPct val="120000"/>
              </a:lnSpc>
              <a:spcBef>
                <a:spcPts val="0"/>
              </a:spcBef>
              <a:spcAft>
                <a:spcPts val="800"/>
              </a:spcAft>
              <a:buSzPct val="100000"/>
              <a:buFont typeface="Arial" panose="020B0604020202020204" pitchFamily="34" charset="0"/>
            </a:pPr>
            <a:r>
              <a:rPr lang="zh-CN" altLang="en-US" sz="2200" spc="14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职业生涯规划（Career Planning）一词最早由美国学者</a:t>
            </a:r>
            <a:r>
              <a:rPr lang="zh-CN" altLang="en-US" sz="2200" b="1" spc="140" dirty="0">
                <a:ln w="3175">
                  <a:noFill/>
                  <a:prstDash val="dash"/>
                </a:ln>
                <a:solidFill>
                  <a:srgbClr val="FF0000"/>
                </a:solidFill>
                <a:uFillTx/>
                <a:latin typeface="华文中宋" panose="02010600040101010101" pitchFamily="2" charset="-122"/>
                <a:ea typeface="华文中宋" panose="02010600040101010101" pitchFamily="2" charset="-122"/>
                <a:cs typeface="华文中宋" panose="02010600040101010101" pitchFamily="2" charset="-122"/>
              </a:rPr>
              <a:t>弗兰克·帕森斯（Frank Parsons）</a:t>
            </a:r>
            <a:r>
              <a:rPr lang="zh-CN" altLang="en-US" sz="2200" spc="14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提出。</a:t>
            </a:r>
            <a:endParaRPr lang="zh-CN" altLang="en-US" sz="2200" spc="14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0" lvl="0" indent="457200" algn="l" fontAlgn="auto">
              <a:lnSpc>
                <a:spcPct val="120000"/>
              </a:lnSpc>
              <a:spcBef>
                <a:spcPts val="0"/>
              </a:spcBef>
              <a:spcAft>
                <a:spcPts val="800"/>
              </a:spcAft>
              <a:buSzPct val="100000"/>
              <a:buFont typeface="Arial" panose="020B0604020202020204" pitchFamily="34" charset="0"/>
            </a:pPr>
            <a:r>
              <a:rPr lang="zh-CN" altLang="en-US" sz="2200" spc="14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职业生涯规划是个体结合自身情况和外界环境因素所制定的职业发展目标，以及为实现职业发展目标需要采取的有效的行动方向和时间方案的选择。</a:t>
            </a:r>
            <a:endParaRPr lang="zh-CN" altLang="en-US" sz="2200" spc="14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0" lvl="0" indent="457200" algn="l" fontAlgn="auto">
              <a:lnSpc>
                <a:spcPct val="120000"/>
              </a:lnSpc>
              <a:spcBef>
                <a:spcPts val="0"/>
              </a:spcBef>
              <a:spcAft>
                <a:spcPts val="800"/>
              </a:spcAft>
              <a:buSzPct val="100000"/>
              <a:buFont typeface="Arial" panose="020B0604020202020204" pitchFamily="34" charset="0"/>
            </a:pPr>
            <a:r>
              <a:rPr lang="zh-CN" altLang="en-US" sz="2200" spc="14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职业生涯规划意味着对自己现有知识和能力进行综合评估，对职业生涯目标及实现条件展开全面分析，在探索个体的性格特征、能力、兴趣等特点基础上制定出实现职业发展目标的规划。</a:t>
            </a:r>
            <a:endParaRPr lang="zh-CN" altLang="en-US" sz="2200" spc="14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3" name="文本框 2"/>
          <p:cNvSpPr txBox="1"/>
          <p:nvPr>
            <p:custDataLst>
              <p:tags r:id="rId5"/>
            </p:custDataLst>
          </p:nvPr>
        </p:nvSpPr>
        <p:spPr>
          <a:xfrm>
            <a:off x="5709242" y="735959"/>
            <a:ext cx="6288387" cy="742377"/>
          </a:xfrm>
          <a:prstGeom prst="rect">
            <a:avLst/>
          </a:prstGeom>
          <a:noFill/>
        </p:spPr>
        <p:txBody>
          <a:bodyPr wrap="square" lIns="66968" tIns="26787" rIns="66968" bIns="26787" rtlCol="0" anchor="b" anchorCtr="0">
            <a:normAutofit lnSpcReduction="10000"/>
          </a:bodyPr>
          <a:p>
            <a:pPr marL="0" indent="0" algn="l">
              <a:lnSpc>
                <a:spcPct val="110000"/>
              </a:lnSpc>
              <a:spcBef>
                <a:spcPts val="0"/>
              </a:spcBef>
              <a:spcAft>
                <a:spcPts val="0"/>
              </a:spcAft>
              <a:buSzPct val="100000"/>
              <a:buNone/>
            </a:pPr>
            <a:r>
              <a:rPr lang="zh-CN" altLang="en-US" sz="4400" dirty="0">
                <a:latin typeface="华文中宋" panose="02010600040101010101" pitchFamily="2" charset="-122"/>
                <a:ea typeface="华文中宋" panose="02010600040101010101" pitchFamily="2" charset="-122"/>
                <a:cs typeface="+mj-cs"/>
                <a:sym typeface="华文中宋" panose="02010600040101010101" pitchFamily="2" charset="-122"/>
              </a:rPr>
              <a:t>一、认</a:t>
            </a:r>
            <a:r>
              <a:rPr lang="zh-CN" altLang="en-US" sz="4400" dirty="0" smtClean="0">
                <a:latin typeface="华文中宋" panose="02010600040101010101" pitchFamily="2" charset="-122"/>
                <a:ea typeface="华文中宋" panose="02010600040101010101" pitchFamily="2" charset="-122"/>
                <a:cs typeface="+mj-cs"/>
                <a:sym typeface="华文中宋" panose="02010600040101010101" pitchFamily="2" charset="-122"/>
              </a:rPr>
              <a:t>识职业生涯规</a:t>
            </a:r>
            <a:r>
              <a:rPr lang="zh-CN" altLang="en-US" sz="4400" dirty="0">
                <a:latin typeface="华文中宋" panose="02010600040101010101" pitchFamily="2" charset="-122"/>
                <a:ea typeface="华文中宋" panose="02010600040101010101" pitchFamily="2" charset="-122"/>
                <a:cs typeface="+mj-cs"/>
                <a:sym typeface="华文中宋" panose="02010600040101010101" pitchFamily="2" charset="-122"/>
              </a:rPr>
              <a:t>划</a:t>
            </a:r>
            <a:endParaRPr lang="zh-CN" altLang="en-US" sz="4400" dirty="0">
              <a:latin typeface="华文中宋" panose="02010600040101010101" pitchFamily="2" charset="-122"/>
              <a:ea typeface="华文中宋" panose="02010600040101010101" pitchFamily="2" charset="-122"/>
              <a:cs typeface="+mj-cs"/>
              <a:sym typeface="华文中宋" panose="02010600040101010101" pitchFamily="2" charset="-122"/>
            </a:endParaRPr>
          </a:p>
        </p:txBody>
      </p:sp>
    </p:spTree>
    <p:custDataLst>
      <p:tags r:id="rId6"/>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1"/>
          <p:cNvSpPr/>
          <p:nvPr>
            <p:custDataLst>
              <p:tags r:id="rId1"/>
            </p:custDataLst>
          </p:nvPr>
        </p:nvSpPr>
        <p:spPr>
          <a:xfrm>
            <a:off x="474166" y="650939"/>
            <a:ext cx="12036326" cy="6139716"/>
          </a:xfrm>
          <a:prstGeom prst="rect">
            <a:avLst/>
          </a:prstGeom>
          <a:noFill/>
          <a:ln w="127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85" b="1">
              <a:solidFill>
                <a:schemeClr val="lt1"/>
              </a:solidFill>
              <a:latin typeface="微软雅黑" panose="020B0503020204020204" pitchFamily="34" charset="-122"/>
              <a:ea typeface="微软雅黑" panose="020B0503020204020204" pitchFamily="34" charset="-122"/>
            </a:endParaRPr>
          </a:p>
        </p:txBody>
      </p:sp>
      <p:sp>
        <p:nvSpPr>
          <p:cNvPr id="4" name="矩形 3"/>
          <p:cNvSpPr/>
          <p:nvPr>
            <p:custDataLst>
              <p:tags r:id="rId2"/>
            </p:custDataLst>
          </p:nvPr>
        </p:nvSpPr>
        <p:spPr>
          <a:xfrm>
            <a:off x="370359" y="546467"/>
            <a:ext cx="12036326" cy="6139716"/>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85" b="1">
              <a:solidFill>
                <a:schemeClr val="lt1"/>
              </a:solidFill>
              <a:latin typeface="微软雅黑" panose="020B0503020204020204" pitchFamily="34" charset="-122"/>
              <a:ea typeface="微软雅黑" panose="020B0503020204020204" pitchFamily="34" charset="-122"/>
            </a:endParaRPr>
          </a:p>
        </p:txBody>
      </p:sp>
      <p:sp>
        <p:nvSpPr>
          <p:cNvPr id="10" name="矩形 9"/>
          <p:cNvSpPr/>
          <p:nvPr>
            <p:custDataLst>
              <p:tags r:id="rId3"/>
            </p:custDataLst>
          </p:nvPr>
        </p:nvSpPr>
        <p:spPr>
          <a:xfrm>
            <a:off x="265881" y="441995"/>
            <a:ext cx="12036326" cy="6139716"/>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85" b="1">
              <a:solidFill>
                <a:schemeClr val="lt1"/>
              </a:solidFill>
              <a:latin typeface="微软雅黑" panose="020B0503020204020204" pitchFamily="34" charset="-122"/>
              <a:ea typeface="微软雅黑" panose="020B0503020204020204" pitchFamily="34" charset="-122"/>
            </a:endParaRPr>
          </a:p>
        </p:txBody>
      </p:sp>
      <p:grpSp>
        <p:nvGrpSpPr>
          <p:cNvPr id="30" name="组合 29"/>
          <p:cNvGrpSpPr>
            <a:grpSpLocks noChangeAspect="1"/>
          </p:cNvGrpSpPr>
          <p:nvPr>
            <p:custDataLst>
              <p:tags r:id="rId4"/>
            </p:custDataLst>
          </p:nvPr>
        </p:nvGrpSpPr>
        <p:grpSpPr>
          <a:xfrm rot="10800000">
            <a:off x="708589" y="867248"/>
            <a:ext cx="672369" cy="586648"/>
            <a:chOff x="3213087" y="1347855"/>
            <a:chExt cx="723913" cy="631688"/>
          </a:xfrm>
          <a:solidFill>
            <a:schemeClr val="accent1">
              <a:alpha val="20000"/>
            </a:schemeClr>
          </a:solidFill>
        </p:grpSpPr>
        <p:sp>
          <p:nvSpPr>
            <p:cNvPr id="31" name="任意多边形: 形状 17"/>
            <p:cNvSpPr>
              <a:spLocks noChangeAspect="1"/>
            </p:cNvSpPr>
            <p:nvPr>
              <p:custDataLst>
                <p:tags r:id="rId5"/>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latin typeface="微软雅黑" panose="020B0503020204020204" pitchFamily="34" charset="-122"/>
                <a:ea typeface="微软雅黑" panose="020B0503020204020204" pitchFamily="34" charset="-122"/>
              </a:endParaRPr>
            </a:p>
          </p:txBody>
        </p:sp>
        <p:sp>
          <p:nvSpPr>
            <p:cNvPr id="32" name="任意多边形: 形状 18"/>
            <p:cNvSpPr>
              <a:spLocks noChangeAspect="1"/>
            </p:cNvSpPr>
            <p:nvPr>
              <p:custDataLst>
                <p:tags r:id="rId6"/>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latin typeface="微软雅黑" panose="020B0503020204020204" pitchFamily="34" charset="-122"/>
                <a:ea typeface="微软雅黑" panose="020B0503020204020204" pitchFamily="34" charset="-122"/>
              </a:endParaRPr>
            </a:p>
          </p:txBody>
        </p:sp>
      </p:grpSp>
      <p:grpSp>
        <p:nvGrpSpPr>
          <p:cNvPr id="33" name="组合 32"/>
          <p:cNvGrpSpPr>
            <a:grpSpLocks noChangeAspect="1"/>
          </p:cNvGrpSpPr>
          <p:nvPr>
            <p:custDataLst>
              <p:tags r:id="rId7"/>
            </p:custDataLst>
          </p:nvPr>
        </p:nvGrpSpPr>
        <p:grpSpPr>
          <a:xfrm>
            <a:off x="11086680" y="5515566"/>
            <a:ext cx="973729" cy="849167"/>
            <a:chOff x="3213087" y="1347855"/>
            <a:chExt cx="723913" cy="631688"/>
          </a:xfrm>
          <a:solidFill>
            <a:schemeClr val="accent1">
              <a:alpha val="20000"/>
            </a:schemeClr>
          </a:solidFill>
        </p:grpSpPr>
        <p:sp>
          <p:nvSpPr>
            <p:cNvPr id="34" name="任意多边形: 形状 21"/>
            <p:cNvSpPr>
              <a:spLocks noChangeAspect="1"/>
            </p:cNvSpPr>
            <p:nvPr>
              <p:custDataLst>
                <p:tags r:id="rId8"/>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latin typeface="微软雅黑" panose="020B0503020204020204" pitchFamily="34" charset="-122"/>
                <a:ea typeface="微软雅黑" panose="020B0503020204020204" pitchFamily="34" charset="-122"/>
              </a:endParaRPr>
            </a:p>
          </p:txBody>
        </p:sp>
        <p:sp>
          <p:nvSpPr>
            <p:cNvPr id="35" name="任意多边形: 形状 22"/>
            <p:cNvSpPr>
              <a:spLocks noChangeAspect="1"/>
            </p:cNvSpPr>
            <p:nvPr>
              <p:custDataLst>
                <p:tags r:id="rId9"/>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900">
                <a:solidFill>
                  <a:schemeClr val="lt1"/>
                </a:solidFill>
                <a:latin typeface="微软雅黑" panose="020B0503020204020204" pitchFamily="34" charset="-122"/>
                <a:ea typeface="微软雅黑" panose="020B0503020204020204" pitchFamily="34" charset="-122"/>
              </a:endParaRPr>
            </a:p>
          </p:txBody>
        </p:sp>
      </p:grpSp>
      <p:cxnSp>
        <p:nvCxnSpPr>
          <p:cNvPr id="36" name="直接连接符 35"/>
          <p:cNvCxnSpPr/>
          <p:nvPr>
            <p:custDataLst>
              <p:tags r:id="rId10"/>
            </p:custDataLst>
          </p:nvPr>
        </p:nvCxnSpPr>
        <p:spPr>
          <a:xfrm>
            <a:off x="2180584" y="2044162"/>
            <a:ext cx="7955915" cy="0"/>
          </a:xfrm>
          <a:prstGeom prst="line">
            <a:avLst/>
          </a:prstGeom>
          <a:ln w="127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1" name="Title 6"/>
          <p:cNvSpPr txBox="1"/>
          <p:nvPr>
            <p:custDataLst>
              <p:tags r:id="rId11"/>
            </p:custDataLst>
          </p:nvPr>
        </p:nvSpPr>
        <p:spPr>
          <a:xfrm>
            <a:off x="1964690" y="2392680"/>
            <a:ext cx="8770620" cy="2806065"/>
          </a:xfrm>
          <a:prstGeom prst="rect">
            <a:avLst/>
          </a:prstGeom>
          <a:noFill/>
          <a:ln w="3175">
            <a:noFill/>
            <a:prstDash val="dash"/>
          </a:ln>
        </p:spPr>
        <p:txBody>
          <a:bodyPr wrap="square" lIns="66968" tIns="26787" rIns="66968" bIns="26787"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457200" algn="l" fontAlgn="auto">
              <a:lnSpc>
                <a:spcPct val="120000"/>
              </a:lnSpc>
              <a:spcBef>
                <a:spcPts val="0"/>
              </a:spcBef>
              <a:spcAft>
                <a:spcPts val="800"/>
              </a:spcAft>
              <a:buSzPct val="100000"/>
              <a:buNone/>
            </a:pPr>
            <a:r>
              <a:rPr lang="zh-CN" altLang="en-US" sz="2400" spc="16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rPr>
              <a:t>对于大学生来说，职业生涯规划是指在职业生涯理想和规划理论的指导下，结合时代特点和发展机遇，依据个人实际情况，对影响个人职业生涯的主客观因素进行深入分析、评估和概括，根据自身的职业倾向来确定奋斗目标，并为实现这一目标有步骤地进行专业知识学习和职业素养提升，最终达到自我价值实现的个人发展历程。</a:t>
            </a:r>
            <a:endParaRPr lang="zh-CN" altLang="en-US" sz="2400" spc="16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endParaRPr>
          </a:p>
        </p:txBody>
      </p:sp>
      <p:sp>
        <p:nvSpPr>
          <p:cNvPr id="2" name="文本框 1"/>
          <p:cNvSpPr txBox="1"/>
          <p:nvPr>
            <p:custDataLst>
              <p:tags r:id="rId12"/>
            </p:custDataLst>
          </p:nvPr>
        </p:nvSpPr>
        <p:spPr>
          <a:xfrm>
            <a:off x="3140032" y="953129"/>
            <a:ext cx="6288387" cy="742377"/>
          </a:xfrm>
          <a:prstGeom prst="rect">
            <a:avLst/>
          </a:prstGeom>
          <a:noFill/>
        </p:spPr>
        <p:txBody>
          <a:bodyPr wrap="square" lIns="66968" tIns="26787" rIns="66968" bIns="26787" rtlCol="0" anchor="b" anchorCtr="0">
            <a:normAutofit lnSpcReduction="10000"/>
          </a:bodyPr>
          <a:p>
            <a:pPr marL="0" indent="0" algn="l">
              <a:lnSpc>
                <a:spcPct val="110000"/>
              </a:lnSpc>
              <a:spcBef>
                <a:spcPts val="0"/>
              </a:spcBef>
              <a:spcAft>
                <a:spcPts val="0"/>
              </a:spcAft>
              <a:buSzPct val="100000"/>
              <a:buNone/>
            </a:pPr>
            <a:r>
              <a:rPr lang="zh-CN" altLang="en-US" sz="4400" dirty="0">
                <a:latin typeface="华文中宋" panose="02010600040101010101" pitchFamily="2" charset="-122"/>
                <a:ea typeface="华文中宋" panose="02010600040101010101" pitchFamily="2" charset="-122"/>
                <a:cs typeface="+mj-cs"/>
                <a:sym typeface="华文中宋" panose="02010600040101010101" pitchFamily="2" charset="-122"/>
              </a:rPr>
              <a:t>一、认</a:t>
            </a:r>
            <a:r>
              <a:rPr lang="zh-CN" altLang="en-US" sz="4400" dirty="0" smtClean="0">
                <a:latin typeface="华文中宋" panose="02010600040101010101" pitchFamily="2" charset="-122"/>
                <a:ea typeface="华文中宋" panose="02010600040101010101" pitchFamily="2" charset="-122"/>
                <a:cs typeface="+mj-cs"/>
                <a:sym typeface="华文中宋" panose="02010600040101010101" pitchFamily="2" charset="-122"/>
              </a:rPr>
              <a:t>识职业生涯规</a:t>
            </a:r>
            <a:r>
              <a:rPr lang="zh-CN" altLang="en-US" sz="4400" dirty="0">
                <a:latin typeface="华文中宋" panose="02010600040101010101" pitchFamily="2" charset="-122"/>
                <a:ea typeface="华文中宋" panose="02010600040101010101" pitchFamily="2" charset="-122"/>
                <a:cs typeface="+mj-cs"/>
                <a:sym typeface="华文中宋" panose="02010600040101010101" pitchFamily="2" charset="-122"/>
              </a:rPr>
              <a:t>划</a:t>
            </a:r>
            <a:endParaRPr lang="zh-CN" altLang="en-US" sz="4400" dirty="0">
              <a:latin typeface="华文中宋" panose="02010600040101010101" pitchFamily="2" charset="-122"/>
              <a:ea typeface="华文中宋" panose="02010600040101010101" pitchFamily="2" charset="-122"/>
              <a:cs typeface="+mj-cs"/>
              <a:sym typeface="华文中宋" panose="02010600040101010101" pitchFamily="2" charset="-122"/>
            </a:endParaRPr>
          </a:p>
        </p:txBody>
      </p:sp>
    </p:spTree>
    <p:custDataLst>
      <p:tags r:id="rId1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3044788" y="952324"/>
            <a:ext cx="6509385" cy="742377"/>
          </a:xfrm>
          <a:prstGeom prst="rect">
            <a:avLst/>
          </a:prstGeom>
          <a:noFill/>
        </p:spPr>
        <p:txBody>
          <a:bodyPr wrap="square" lIns="66968" tIns="26787" rIns="66968" bIns="26787" rtlCol="0" anchor="b" anchorCtr="0">
            <a:normAutofit fontScale="90000"/>
          </a:bodyPr>
          <a:p>
            <a:pPr marL="0" indent="0" algn="l">
              <a:lnSpc>
                <a:spcPct val="110000"/>
              </a:lnSpc>
              <a:spcBef>
                <a:spcPts val="0"/>
              </a:spcBef>
              <a:spcAft>
                <a:spcPts val="0"/>
              </a:spcAft>
              <a:buSzPct val="100000"/>
              <a:buNone/>
            </a:pPr>
            <a:r>
              <a:rPr lang="zh-CN" altLang="en-US" sz="4400" dirty="0">
                <a:latin typeface="华文中宋" panose="02010600040101010101" pitchFamily="2" charset="-122"/>
                <a:ea typeface="华文中宋" panose="02010600040101010101" pitchFamily="2" charset="-122"/>
                <a:cs typeface="+mj-cs"/>
                <a:sym typeface="华文中宋" panose="02010600040101010101" pitchFamily="2" charset="-122"/>
              </a:rPr>
              <a:t>【心理加油站】生涯彩虹图</a:t>
            </a:r>
            <a:endParaRPr lang="zh-CN" altLang="en-US" sz="4400" dirty="0">
              <a:latin typeface="华文中宋" panose="02010600040101010101" pitchFamily="2" charset="-122"/>
              <a:ea typeface="华文中宋" panose="02010600040101010101" pitchFamily="2" charset="-122"/>
              <a:cs typeface="+mj-cs"/>
              <a:sym typeface="华文中宋" panose="02010600040101010101" pitchFamily="2" charset="-122"/>
            </a:endParaRPr>
          </a:p>
        </p:txBody>
      </p:sp>
      <p:sp>
        <p:nvSpPr>
          <p:cNvPr id="11" name="Title 6"/>
          <p:cNvSpPr txBox="1"/>
          <p:nvPr>
            <p:custDataLst>
              <p:tags r:id="rId2"/>
            </p:custDataLst>
          </p:nvPr>
        </p:nvSpPr>
        <p:spPr>
          <a:xfrm>
            <a:off x="577850" y="1989455"/>
            <a:ext cx="6785610" cy="4316095"/>
          </a:xfrm>
          <a:prstGeom prst="rect">
            <a:avLst/>
          </a:prstGeom>
          <a:noFill/>
          <a:ln w="3175">
            <a:noFill/>
            <a:prstDash val="dash"/>
          </a:ln>
        </p:spPr>
        <p:txBody>
          <a:bodyPr wrap="square" lIns="66968" tIns="26787" rIns="66968" bIns="26787" anchor="t" anchorCtr="0">
            <a:normAutofit fontScale="90000" lnSpcReduction="2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42900" lvl="0" indent="-342900" algn="l" fontAlgn="ctr">
              <a:lnSpc>
                <a:spcPct val="150000"/>
              </a:lnSpc>
              <a:spcBef>
                <a:spcPts val="0"/>
              </a:spcBef>
              <a:spcAft>
                <a:spcPts val="800"/>
              </a:spcAft>
              <a:buSzPct val="100000"/>
              <a:buFont typeface="Arial" panose="020B0604020202020204" pitchFamily="34" charset="0"/>
              <a:buChar char="•"/>
            </a:pPr>
            <a:r>
              <a:rPr sz="2400" spc="10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教育学界对“生涯”的含义解释众多，目前人们普遍接受美国生涯理论专家唐纳德·舒伯（Donald Super）的观点：“生涯是生活中各种事态的演进方向和历程，它是人一生中的职业和生活角色的统合，反映了个人的自我发展形态。”</a:t>
            </a:r>
            <a:endParaRPr sz="2400" spc="10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342900" lvl="0" indent="-342900" algn="l" fontAlgn="ctr">
              <a:lnSpc>
                <a:spcPct val="150000"/>
              </a:lnSpc>
              <a:spcBef>
                <a:spcPts val="0"/>
              </a:spcBef>
              <a:spcAft>
                <a:spcPts val="800"/>
              </a:spcAft>
              <a:buSzPct val="100000"/>
              <a:buFont typeface="Arial" panose="020B0604020202020204" pitchFamily="34" charset="0"/>
              <a:buChar char="•"/>
            </a:pPr>
            <a:r>
              <a:rPr sz="2400" spc="10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舒伯还将生涯发展阶段与多种角色结合，绘制了一幅反映角色成长与生涯发展相互交织的综合性图，并将其命名为“生涯彩虹图”</a:t>
            </a:r>
            <a:r>
              <a:rPr lang="zh-CN" altLang="en-US" sz="2400" spc="10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a:t>
            </a:r>
            <a:endParaRPr lang="zh-CN" altLang="en-US" sz="2400" spc="10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p:txBody>
      </p:sp>
      <p:pic>
        <p:nvPicPr>
          <p:cNvPr id="2" name="图片 1"/>
          <p:cNvPicPr>
            <a:picLocks noChangeAspect="1"/>
          </p:cNvPicPr>
          <p:nvPr/>
        </p:nvPicPr>
        <p:blipFill>
          <a:blip r:embed="rId3"/>
          <a:stretch>
            <a:fillRect/>
          </a:stretch>
        </p:blipFill>
        <p:spPr>
          <a:xfrm>
            <a:off x="7653020" y="2320290"/>
            <a:ext cx="4841875" cy="2277745"/>
          </a:xfrm>
          <a:prstGeom prst="rect">
            <a:avLst/>
          </a:prstGeom>
        </p:spPr>
      </p:pic>
    </p:spTree>
    <p:custDataLst>
      <p:tags r:id="rId4"/>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00"/>
          <p:cNvPicPr>
            <a:picLocks noChangeAspect="1"/>
          </p:cNvPicPr>
          <p:nvPr>
            <p:custDataLst>
              <p:tags r:id="rId1"/>
            </p:custDataLst>
          </p:nvPr>
        </p:nvPicPr>
        <p:blipFill>
          <a:blip r:embed="rId2"/>
          <a:stretch>
            <a:fillRect/>
          </a:stretch>
        </p:blipFill>
        <p:spPr>
          <a:xfrm>
            <a:off x="2685415" y="1600200"/>
            <a:ext cx="7506335" cy="4308475"/>
          </a:xfrm>
          <a:prstGeom prst="rect">
            <a:avLst/>
          </a:prstGeom>
          <a:noFill/>
          <a:ln>
            <a:noFill/>
          </a:ln>
        </p:spPr>
      </p:pic>
      <p:sp>
        <p:nvSpPr>
          <p:cNvPr id="6" name="文本框 5"/>
          <p:cNvSpPr txBox="1"/>
          <p:nvPr/>
        </p:nvSpPr>
        <p:spPr>
          <a:xfrm>
            <a:off x="4485640" y="5993130"/>
            <a:ext cx="5812790" cy="460375"/>
          </a:xfrm>
          <a:prstGeom prst="rect">
            <a:avLst/>
          </a:prstGeom>
          <a:noFill/>
        </p:spPr>
        <p:txBody>
          <a:bodyPr wrap="square" rtlCol="0">
            <a:spAutoFit/>
          </a:bodyPr>
          <a:p>
            <a:r>
              <a:rPr lang="zh-CN" altLang="en-US" sz="2400">
                <a:latin typeface="华文中宋" panose="02010600040101010101" pitchFamily="2" charset="-122"/>
                <a:ea typeface="华文中宋" panose="02010600040101010101" pitchFamily="2" charset="-122"/>
                <a:cs typeface="华文中宋" panose="02010600040101010101" pitchFamily="2" charset="-122"/>
              </a:rPr>
              <a:t>图 11-1</a:t>
            </a:r>
            <a:r>
              <a:rPr lang="en-US" altLang="zh-CN" sz="2400">
                <a:latin typeface="华文中宋" panose="02010600040101010101" pitchFamily="2" charset="-122"/>
                <a:ea typeface="华文中宋" panose="02010600040101010101" pitchFamily="2" charset="-122"/>
                <a:cs typeface="华文中宋" panose="02010600040101010101" pitchFamily="2" charset="-122"/>
              </a:rPr>
              <a:t>   </a:t>
            </a:r>
            <a:r>
              <a:rPr lang="zh-CN" altLang="en-US" sz="2400">
                <a:latin typeface="华文中宋" panose="02010600040101010101" pitchFamily="2" charset="-122"/>
                <a:ea typeface="华文中宋" panose="02010600040101010101" pitchFamily="2" charset="-122"/>
                <a:cs typeface="华文中宋" panose="02010600040101010101" pitchFamily="2" charset="-122"/>
              </a:rPr>
              <a:t>舒伯的生涯彩虹图</a:t>
            </a:r>
            <a:endParaRPr lang="zh-CN" altLang="en-US" sz="2400">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3" name="标题 2"/>
          <p:cNvSpPr/>
          <p:nvPr>
            <p:ph type="title"/>
          </p:nvPr>
        </p:nvSpPr>
        <p:spPr>
          <a:xfrm>
            <a:off x="884873" y="519748"/>
            <a:ext cx="11090275" cy="1397000"/>
          </a:xfrm>
        </p:spPr>
        <p:txBody>
          <a:bodyPr/>
          <a:p>
            <a:pPr algn="ctr" fontAlgn="base">
              <a:lnSpc>
                <a:spcPct val="110000"/>
              </a:lnSpc>
              <a:spcBef>
                <a:spcPts val="0"/>
              </a:spcBef>
              <a:spcAft>
                <a:spcPts val="0"/>
              </a:spcAft>
              <a:buClrTx/>
              <a:buSzTx/>
              <a:buFontTx/>
            </a:pPr>
            <a:r>
              <a:rPr lang="zh-CN" altLang="en-US" dirty="0">
                <a:sym typeface="+mn-ea"/>
              </a:rPr>
              <a:t>【心理加油站】生涯彩虹图</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3477223" y="952324"/>
            <a:ext cx="6509385" cy="742377"/>
          </a:xfrm>
          <a:prstGeom prst="rect">
            <a:avLst/>
          </a:prstGeom>
          <a:noFill/>
        </p:spPr>
        <p:txBody>
          <a:bodyPr wrap="square" lIns="66968" tIns="26787" rIns="66968" bIns="26787" rtlCol="0" anchor="b" anchorCtr="0">
            <a:normAutofit fontScale="90000"/>
          </a:bodyPr>
          <a:p>
            <a:pPr lvl="0" algn="ctr">
              <a:lnSpc>
                <a:spcPct val="110000"/>
              </a:lnSpc>
              <a:spcBef>
                <a:spcPts val="0"/>
              </a:spcBef>
              <a:spcAft>
                <a:spcPts val="0"/>
              </a:spcAft>
              <a:buClrTx/>
              <a:buSzTx/>
              <a:buFontTx/>
            </a:pPr>
            <a:r>
              <a:rPr lang="zh-CN" altLang="en-US" sz="4400" dirty="0">
                <a:latin typeface="华文中宋" panose="02010600040101010101" pitchFamily="2" charset="-122"/>
                <a:ea typeface="华文中宋" panose="02010600040101010101" pitchFamily="2" charset="-122"/>
                <a:cs typeface="+mj-cs"/>
                <a:sym typeface="+mn-ea"/>
              </a:rPr>
              <a:t>【心理加油站】生涯彩虹图</a:t>
            </a:r>
            <a:endParaRPr lang="zh-CN" altLang="en-US" sz="4400" dirty="0">
              <a:latin typeface="华文中宋" panose="02010600040101010101" pitchFamily="2" charset="-122"/>
              <a:ea typeface="华文中宋" panose="02010600040101010101" pitchFamily="2" charset="-122"/>
              <a:cs typeface="+mj-cs"/>
              <a:sym typeface="+mn-ea"/>
            </a:endParaRPr>
          </a:p>
        </p:txBody>
      </p:sp>
      <p:sp>
        <p:nvSpPr>
          <p:cNvPr id="11" name="Title 6"/>
          <p:cNvSpPr txBox="1"/>
          <p:nvPr>
            <p:custDataLst>
              <p:tags r:id="rId2"/>
            </p:custDataLst>
          </p:nvPr>
        </p:nvSpPr>
        <p:spPr>
          <a:xfrm>
            <a:off x="381000" y="1989455"/>
            <a:ext cx="7200265" cy="4316095"/>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42900" lvl="0" indent="-342900" algn="l" fontAlgn="ctr">
              <a:lnSpc>
                <a:spcPct val="110000"/>
              </a:lnSpc>
              <a:spcBef>
                <a:spcPts val="0"/>
              </a:spcBef>
              <a:spcAft>
                <a:spcPts val="800"/>
              </a:spcAft>
              <a:buSzPct val="100000"/>
              <a:buFont typeface="Arial" panose="020B0604020202020204" pitchFamily="34" charset="0"/>
              <a:buChar char="•"/>
            </a:pPr>
            <a:r>
              <a:rPr sz="2400" spc="9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在彩虹图中，“生活广度”为时间的向度，划分为成长期（出生-14岁）、探索期（15-24岁）、建立期（25-44岁）、维持期（45-64岁）、退出期（65岁以上）五个阶段。</a:t>
            </a:r>
            <a:endParaRPr sz="2400" spc="9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342900" lvl="0" indent="-342900" algn="l" fontAlgn="ctr">
              <a:lnSpc>
                <a:spcPct val="110000"/>
              </a:lnSpc>
              <a:spcBef>
                <a:spcPts val="0"/>
              </a:spcBef>
              <a:spcAft>
                <a:spcPts val="800"/>
              </a:spcAft>
              <a:buSzPct val="100000"/>
              <a:buFont typeface="Arial" panose="020B0604020202020204" pitchFamily="34" charset="0"/>
              <a:buChar char="•"/>
            </a:pPr>
            <a:r>
              <a:rPr sz="2400" spc="9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每个阶段都有其独特的职责、角色和发展任务，且前一阶段发展任务的达成与否关系到后一阶段的发展。</a:t>
            </a:r>
            <a:endParaRPr sz="2400" spc="9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342900" lvl="0" indent="-342900" algn="l" fontAlgn="ctr">
              <a:lnSpc>
                <a:spcPct val="110000"/>
              </a:lnSpc>
              <a:spcBef>
                <a:spcPts val="0"/>
              </a:spcBef>
              <a:spcAft>
                <a:spcPts val="800"/>
              </a:spcAft>
              <a:buSzPct val="100000"/>
              <a:buFont typeface="Arial" panose="020B0604020202020204" pitchFamily="34" charset="0"/>
              <a:buChar char="•"/>
            </a:pPr>
            <a:r>
              <a:rPr sz="2400" spc="9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生涯彩虹图在同一画面上直观地展现了个人生命的长度（发展阶段）、宽度（角色） 和深度（个人对角色的投入程度），展现了生命的意义所在。</a:t>
            </a:r>
            <a:endParaRPr sz="2400" spc="9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p:txBody>
      </p:sp>
      <p:pic>
        <p:nvPicPr>
          <p:cNvPr id="5" name="图片 4" descr="00"/>
          <p:cNvPicPr>
            <a:picLocks noChangeAspect="1"/>
          </p:cNvPicPr>
          <p:nvPr>
            <p:custDataLst>
              <p:tags r:id="rId3"/>
            </p:custDataLst>
          </p:nvPr>
        </p:nvPicPr>
        <p:blipFill>
          <a:blip r:embed="rId4"/>
          <a:stretch>
            <a:fillRect/>
          </a:stretch>
        </p:blipFill>
        <p:spPr>
          <a:xfrm>
            <a:off x="7437120" y="2247900"/>
            <a:ext cx="5378450" cy="3087370"/>
          </a:xfrm>
          <a:prstGeom prst="rect">
            <a:avLst/>
          </a:prstGeom>
          <a:noFill/>
          <a:ln>
            <a:noFill/>
          </a:ln>
        </p:spPr>
      </p:pic>
    </p:spTree>
    <p:custDataLst>
      <p:tags r:id="rId5"/>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740728" y="447993"/>
            <a:ext cx="11090275" cy="1397000"/>
          </a:xfrm>
        </p:spPr>
        <p:txBody>
          <a:bodyPr/>
          <a:lstStyle/>
          <a:p>
            <a:r>
              <a:rPr lang="zh-CN" altLang="en-US" dirty="0"/>
              <a:t>二</a:t>
            </a:r>
            <a:r>
              <a:rPr lang="zh-CN" altLang="en-US" dirty="0" smtClean="0"/>
              <a:t>、</a:t>
            </a:r>
            <a:r>
              <a:rPr lang="zh-CN" altLang="en-US" dirty="0" smtClean="0">
                <a:sym typeface="+mn-ea"/>
              </a:rPr>
              <a:t>职业生涯规划的意义</a:t>
            </a:r>
            <a:endParaRPr lang="zh-CN" altLang="en-US" dirty="0"/>
          </a:p>
        </p:txBody>
      </p:sp>
      <p:graphicFrame>
        <p:nvGraphicFramePr>
          <p:cNvPr id="7" name="图示 6"/>
          <p:cNvGraphicFramePr/>
          <p:nvPr/>
        </p:nvGraphicFramePr>
        <p:xfrm>
          <a:off x="1677317" y="1783208"/>
          <a:ext cx="9358377" cy="414580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a:t>
            </a:r>
            <a:r>
              <a:rPr lang="zh-CN" altLang="en-US" dirty="0" smtClean="0"/>
              <a:t>、职业生涯的发展阶段</a:t>
            </a:r>
            <a:endParaRPr lang="zh-CN" altLang="en-US" dirty="0" smtClean="0"/>
          </a:p>
        </p:txBody>
      </p:sp>
      <p:sp>
        <p:nvSpPr>
          <p:cNvPr id="5" name="内容占位符 4"/>
          <p:cNvSpPr>
            <a:spLocks noGrp="1"/>
          </p:cNvSpPr>
          <p:nvPr>
            <p:ph idx="1"/>
          </p:nvPr>
        </p:nvSpPr>
        <p:spPr>
          <a:xfrm>
            <a:off x="596265" y="1887855"/>
            <a:ext cx="11090275" cy="4377690"/>
          </a:xfrm>
        </p:spPr>
        <p:txBody>
          <a:bodyPr>
            <a:noAutofit/>
          </a:bodyPr>
          <a:lstStyle/>
          <a:p>
            <a:pPr marL="0" indent="457200">
              <a:lnSpc>
                <a:spcPct val="150000"/>
              </a:lnSpc>
              <a:buNone/>
            </a:pPr>
            <a:r>
              <a:rPr lang="zh-CN" altLang="en-US" sz="2400" dirty="0" smtClean="0"/>
              <a:t>根据人生不同阶段的特点，职业生涯可相应地划分为五个不同的发展阶段。</a:t>
            </a:r>
            <a:endParaRPr lang="zh-CN" altLang="en-US" sz="2400" dirty="0" smtClean="0"/>
          </a:p>
          <a:p>
            <a:pPr marL="0" indent="457200">
              <a:lnSpc>
                <a:spcPct val="150000"/>
              </a:lnSpc>
              <a:buNone/>
            </a:pPr>
            <a:r>
              <a:rPr lang="zh-CN" altLang="en-US" sz="2400" b="1" dirty="0" smtClean="0">
                <a:solidFill>
                  <a:srgbClr val="FF0000"/>
                </a:solidFill>
              </a:rPr>
              <a:t>（一）探索期</a:t>
            </a:r>
            <a:endParaRPr lang="zh-CN" altLang="en-US" sz="2400" b="1" dirty="0" smtClean="0">
              <a:solidFill>
                <a:srgbClr val="FF0000"/>
              </a:solidFill>
            </a:endParaRPr>
          </a:p>
          <a:p>
            <a:pPr marL="0" indent="457200">
              <a:lnSpc>
                <a:spcPct val="150000"/>
              </a:lnSpc>
              <a:buNone/>
            </a:pPr>
            <a:r>
              <a:rPr lang="zh-CN" altLang="en-US" sz="2400" dirty="0" smtClean="0"/>
              <a:t>探索期一般从15岁开始，一直持续到18到22岁。</a:t>
            </a:r>
            <a:endParaRPr lang="zh-CN" altLang="en-US" sz="2400" dirty="0" smtClean="0"/>
          </a:p>
          <a:p>
            <a:pPr marL="0" indent="457200">
              <a:lnSpc>
                <a:spcPct val="150000"/>
              </a:lnSpc>
              <a:buNone/>
            </a:pPr>
            <a:r>
              <a:rPr lang="zh-CN" altLang="en-US" sz="2400" dirty="0" smtClean="0"/>
              <a:t>这个阶段主要是学习职业技能、准备择业、确定职业方向，以及知识、技能和综合素质的提升。</a:t>
            </a:r>
            <a:endParaRPr lang="zh-CN" altLang="en-US" sz="2400" dirty="0" smtClean="0"/>
          </a:p>
          <a:p>
            <a:pPr marL="0" indent="457200">
              <a:lnSpc>
                <a:spcPct val="150000"/>
              </a:lnSpc>
              <a:buNone/>
            </a:pPr>
            <a:r>
              <a:rPr lang="zh-CN" altLang="en-US" sz="2400" dirty="0" smtClean="0"/>
              <a:t>由于每个人的受教育程度、能力、特长等情况不一样，这个阶段的长短会有所差别。</a:t>
            </a:r>
            <a:endParaRPr lang="zh-CN" altLang="en-US" sz="2400" dirty="0"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a:t>
            </a:r>
            <a:r>
              <a:rPr lang="zh-CN" altLang="en-US" dirty="0" smtClean="0"/>
              <a:t>、职业生涯的发展阶段</a:t>
            </a:r>
            <a:endParaRPr lang="zh-CN" altLang="en-US" dirty="0" smtClean="0"/>
          </a:p>
        </p:txBody>
      </p:sp>
      <p:sp>
        <p:nvSpPr>
          <p:cNvPr id="5" name="内容占位符 4"/>
          <p:cNvSpPr>
            <a:spLocks noGrp="1"/>
          </p:cNvSpPr>
          <p:nvPr>
            <p:ph idx="1"/>
          </p:nvPr>
        </p:nvSpPr>
        <p:spPr>
          <a:xfrm>
            <a:off x="740728" y="1383983"/>
            <a:ext cx="11090275" cy="4589462"/>
          </a:xfrm>
        </p:spPr>
        <p:txBody>
          <a:bodyPr>
            <a:noAutofit/>
          </a:bodyPr>
          <a:lstStyle/>
          <a:p>
            <a:pPr marL="0" indent="0">
              <a:lnSpc>
                <a:spcPct val="150000"/>
              </a:lnSpc>
              <a:buNone/>
            </a:pPr>
            <a:r>
              <a:rPr lang="zh-CN" altLang="en-US" sz="2400" b="1" dirty="0" smtClean="0">
                <a:solidFill>
                  <a:srgbClr val="FF0000"/>
                </a:solidFill>
              </a:rPr>
              <a:t>（二）选择期</a:t>
            </a:r>
            <a:endParaRPr lang="zh-CN" altLang="en-US" sz="2400" b="1" dirty="0" smtClean="0">
              <a:solidFill>
                <a:srgbClr val="FF0000"/>
              </a:solidFill>
            </a:endParaRPr>
          </a:p>
          <a:p>
            <a:pPr marL="0" indent="457200">
              <a:lnSpc>
                <a:spcPct val="150000"/>
              </a:lnSpc>
              <a:buNone/>
            </a:pPr>
            <a:r>
              <a:rPr lang="zh-CN" altLang="en-US" sz="2400" dirty="0" smtClean="0"/>
              <a:t>选择期是每个人转变为社会劳动者的过程，一般在30岁以前完成。</a:t>
            </a:r>
            <a:endParaRPr lang="zh-CN" altLang="en-US" sz="2400" dirty="0" smtClean="0"/>
          </a:p>
          <a:p>
            <a:pPr marL="0" indent="457200">
              <a:lnSpc>
                <a:spcPct val="150000"/>
              </a:lnSpc>
              <a:buNone/>
            </a:pPr>
            <a:r>
              <a:rPr lang="zh-CN" altLang="en-US" sz="2400" dirty="0" smtClean="0"/>
              <a:t>选择期是人生的重要阶段，在这个阶段，我们会认真思考和探索各种可能的职业选择，试图将自己的兴趣和能力与某个职业相匹配，同时也会考虑个人和社会的需求。</a:t>
            </a:r>
            <a:endParaRPr lang="zh-CN" altLang="en-US" sz="2400" dirty="0" smtClean="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a:t>
            </a:r>
            <a:r>
              <a:rPr lang="zh-CN" altLang="en-US" dirty="0" smtClean="0"/>
              <a:t>、职业生涯的发展阶段</a:t>
            </a:r>
            <a:endParaRPr lang="zh-CN" altLang="en-US" dirty="0" smtClean="0"/>
          </a:p>
        </p:txBody>
      </p:sp>
      <p:sp>
        <p:nvSpPr>
          <p:cNvPr id="5" name="内容占位符 4"/>
          <p:cNvSpPr>
            <a:spLocks noGrp="1"/>
          </p:cNvSpPr>
          <p:nvPr>
            <p:ph idx="1"/>
          </p:nvPr>
        </p:nvSpPr>
        <p:spPr>
          <a:xfrm>
            <a:off x="740728" y="1383983"/>
            <a:ext cx="11090275" cy="4589462"/>
          </a:xfrm>
        </p:spPr>
        <p:txBody>
          <a:bodyPr>
            <a:noAutofit/>
          </a:bodyPr>
          <a:lstStyle/>
          <a:p>
            <a:pPr marL="0" indent="0">
              <a:lnSpc>
                <a:spcPct val="150000"/>
              </a:lnSpc>
              <a:buNone/>
            </a:pPr>
            <a:r>
              <a:rPr lang="zh-CN" altLang="en-US" sz="2400" b="1" dirty="0" smtClean="0">
                <a:solidFill>
                  <a:srgbClr val="FF0000"/>
                </a:solidFill>
              </a:rPr>
              <a:t>（三）适应期</a:t>
            </a:r>
            <a:endParaRPr lang="zh-CN" altLang="en-US" sz="2400" b="1" dirty="0" smtClean="0">
              <a:solidFill>
                <a:srgbClr val="FF0000"/>
              </a:solidFill>
            </a:endParaRPr>
          </a:p>
          <a:p>
            <a:pPr marL="0" indent="457200">
              <a:lnSpc>
                <a:spcPct val="150000"/>
              </a:lnSpc>
              <a:buNone/>
            </a:pPr>
            <a:r>
              <a:rPr lang="zh-CN" altLang="en-US" sz="2400" dirty="0" smtClean="0"/>
              <a:t>从校园生活到职场生活，每个人都需要经历一段适应期。</a:t>
            </a:r>
            <a:endParaRPr lang="zh-CN" altLang="en-US" sz="2400" dirty="0" smtClean="0"/>
          </a:p>
          <a:p>
            <a:pPr marL="0" indent="457200">
              <a:lnSpc>
                <a:spcPct val="150000"/>
              </a:lnSpc>
              <a:buNone/>
            </a:pPr>
            <a:r>
              <a:rPr lang="zh-CN" altLang="en-US" sz="2400" dirty="0" smtClean="0"/>
              <a:t>适应期的长短因人而异。</a:t>
            </a:r>
            <a:endParaRPr lang="zh-CN" altLang="en-US" sz="2400" dirty="0" smtClean="0"/>
          </a:p>
          <a:p>
            <a:pPr marL="0" indent="457200">
              <a:lnSpc>
                <a:spcPct val="150000"/>
              </a:lnSpc>
              <a:buNone/>
            </a:pPr>
            <a:r>
              <a:rPr lang="zh-CN" altLang="en-US" sz="2400" dirty="0" smtClean="0"/>
              <a:t>生活环境、生活方式、人际关系以及社会氛围等诸多方面的变化，都会对大学生产生一定的影响。</a:t>
            </a:r>
            <a:endParaRPr lang="zh-CN" altLang="en-US" sz="2400" dirty="0" smtClean="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a:t>
            </a:r>
            <a:r>
              <a:rPr lang="zh-CN" altLang="en-US" dirty="0" smtClean="0"/>
              <a:t>、职业生涯的发展阶段</a:t>
            </a:r>
            <a:endParaRPr lang="zh-CN" altLang="en-US" dirty="0" smtClean="0"/>
          </a:p>
        </p:txBody>
      </p:sp>
      <p:sp>
        <p:nvSpPr>
          <p:cNvPr id="5" name="内容占位符 4"/>
          <p:cNvSpPr>
            <a:spLocks noGrp="1"/>
          </p:cNvSpPr>
          <p:nvPr>
            <p:ph idx="1"/>
          </p:nvPr>
        </p:nvSpPr>
        <p:spPr>
          <a:xfrm>
            <a:off x="668655" y="1528445"/>
            <a:ext cx="11616690" cy="4589145"/>
          </a:xfrm>
        </p:spPr>
        <p:txBody>
          <a:bodyPr>
            <a:noAutofit/>
          </a:bodyPr>
          <a:lstStyle/>
          <a:p>
            <a:pPr marL="0" indent="0">
              <a:lnSpc>
                <a:spcPct val="150000"/>
              </a:lnSpc>
              <a:buNone/>
            </a:pPr>
            <a:r>
              <a:rPr lang="zh-CN" altLang="en-US" sz="2400" b="1" dirty="0" smtClean="0">
                <a:solidFill>
                  <a:srgbClr val="FF0000"/>
                </a:solidFill>
                <a:sym typeface="+mn-ea"/>
              </a:rPr>
              <a:t>（四）成熟期</a:t>
            </a:r>
            <a:endParaRPr lang="zh-CN" altLang="en-US" sz="2400" b="1" dirty="0" smtClean="0">
              <a:solidFill>
                <a:srgbClr val="FF0000"/>
              </a:solidFill>
            </a:endParaRPr>
          </a:p>
          <a:p>
            <a:pPr marL="0" indent="457200">
              <a:lnSpc>
                <a:spcPct val="150000"/>
              </a:lnSpc>
              <a:buNone/>
            </a:pPr>
            <a:r>
              <a:rPr lang="zh-CN" altLang="en-US" sz="2400" dirty="0" smtClean="0">
                <a:sym typeface="+mn-ea"/>
              </a:rPr>
              <a:t> 成熟期是职业生涯的核心阶段。</a:t>
            </a:r>
            <a:endParaRPr lang="zh-CN" altLang="en-US" sz="2400" dirty="0" smtClean="0">
              <a:sym typeface="+mn-ea"/>
            </a:endParaRPr>
          </a:p>
          <a:p>
            <a:pPr marL="0" indent="457200">
              <a:lnSpc>
                <a:spcPct val="150000"/>
              </a:lnSpc>
              <a:buNone/>
            </a:pPr>
            <a:r>
              <a:rPr lang="zh-CN" altLang="en-US" sz="2400" dirty="0" smtClean="0">
                <a:sym typeface="+mn-ea"/>
              </a:rPr>
              <a:t>在这个阶段，人们会全力以赴地投入工作，充分发挥自身能力，挖掘自身潜力，创造工作价值，取得事业成就并赢得认可。</a:t>
            </a:r>
            <a:endParaRPr lang="zh-CN" altLang="en-US" sz="2400" dirty="0" smtClean="0">
              <a:sym typeface="+mn-ea"/>
            </a:endParaRPr>
          </a:p>
          <a:p>
            <a:pPr marL="0" indent="457200">
              <a:lnSpc>
                <a:spcPct val="150000"/>
              </a:lnSpc>
              <a:buNone/>
            </a:pPr>
            <a:r>
              <a:rPr lang="zh-CN" altLang="en-US" sz="2400" dirty="0" smtClean="0">
                <a:sym typeface="+mn-ea"/>
              </a:rPr>
              <a:t>这个阶段的职业变动相对较小，且个人的职业创造力达到顶峰，是实现卓越成果的理想阶段。</a:t>
            </a:r>
            <a:endParaRPr lang="zh-CN" altLang="en-US" sz="2400" dirty="0" smtClean="0"/>
          </a:p>
          <a:p>
            <a:pPr>
              <a:lnSpc>
                <a:spcPct val="150000"/>
              </a:lnSpc>
            </a:pPr>
            <a:endParaRPr lang="zh-CN" altLang="en-US" sz="2400" dirty="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4"/>
          <p:cNvSpPr/>
          <p:nvPr>
            <p:custDataLst>
              <p:tags r:id="rId1"/>
            </p:custDataLst>
          </p:nvPr>
        </p:nvSpPr>
        <p:spPr>
          <a:xfrm>
            <a:off x="1929115" y="642908"/>
            <a:ext cx="10447244" cy="5946893"/>
          </a:xfrm>
          <a:prstGeom prst="rect">
            <a:avLst/>
          </a:prstGeom>
          <a:solidFill>
            <a:srgbClr val="FFFFFF"/>
          </a:solidFill>
          <a:ln>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2"/>
            </p:custDataLst>
          </p:nvPr>
        </p:nvSpPr>
        <p:spPr>
          <a:xfrm>
            <a:off x="4484874" y="1456114"/>
            <a:ext cx="7333157" cy="803628"/>
          </a:xfrm>
          <a:prstGeom prst="rect">
            <a:avLst/>
          </a:prstGeom>
          <a:noFill/>
        </p:spPr>
        <p:txBody>
          <a:bodyPr wrap="square" lIns="66968" tIns="26787" rIns="66968" bIns="26787" rtlCol="0" anchor="b" anchorCtr="0">
            <a:normAutofit/>
          </a:bodyPr>
          <a:p>
            <a:pPr marL="0" indent="0" algn="ctr">
              <a:lnSpc>
                <a:spcPct val="110000"/>
              </a:lnSpc>
              <a:spcBef>
                <a:spcPts val="0"/>
              </a:spcBef>
              <a:spcAft>
                <a:spcPts val="0"/>
              </a:spcAft>
              <a:buSzPct val="100000"/>
              <a:buNone/>
            </a:pPr>
            <a:r>
              <a:rPr lang="en-US" altLang="zh-CN" sz="4400" dirty="0" smtClean="0">
                <a:solidFill>
                  <a:schemeClr val="tx1"/>
                </a:solidFill>
                <a:latin typeface="华文中宋" panose="02010600040101010101" pitchFamily="2" charset="-122"/>
                <a:ea typeface="华文中宋" panose="02010600040101010101" pitchFamily="2" charset="-122"/>
                <a:cs typeface="+mj-cs"/>
                <a:sym typeface="华文中宋" panose="02010600040101010101" pitchFamily="2" charset="-122"/>
              </a:rPr>
              <a:t>【习近平语录】</a:t>
            </a:r>
            <a:endParaRPr lang="en-US" altLang="zh-CN" sz="4400" dirty="0" smtClean="0">
              <a:solidFill>
                <a:schemeClr val="tx1"/>
              </a:solidFill>
              <a:latin typeface="华文中宋" panose="02010600040101010101" pitchFamily="2" charset="-122"/>
              <a:ea typeface="华文中宋" panose="02010600040101010101" pitchFamily="2" charset="-122"/>
              <a:cs typeface="+mj-cs"/>
              <a:sym typeface="华文中宋" panose="02010600040101010101" pitchFamily="2" charset="-122"/>
            </a:endParaRPr>
          </a:p>
        </p:txBody>
      </p:sp>
      <p:sp>
        <p:nvSpPr>
          <p:cNvPr id="10" name="Title 6"/>
          <p:cNvSpPr txBox="1"/>
          <p:nvPr>
            <p:custDataLst>
              <p:tags r:id="rId3"/>
            </p:custDataLst>
          </p:nvPr>
        </p:nvSpPr>
        <p:spPr>
          <a:xfrm>
            <a:off x="4269105" y="2536190"/>
            <a:ext cx="7686040" cy="2893060"/>
          </a:xfrm>
          <a:prstGeom prst="rect">
            <a:avLst/>
          </a:prstGeom>
          <a:noFill/>
          <a:ln w="3175">
            <a:noFill/>
            <a:prstDash val="dash"/>
          </a:ln>
        </p:spPr>
        <p:txBody>
          <a:bodyPr wrap="square" lIns="66968" tIns="26787" rIns="66968" bIns="26787" anchor="t" anchorCtr="0">
            <a:normAutofit fontScale="90000"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457200" algn="l" defTabSz="914400" fontAlgn="auto">
              <a:lnSpc>
                <a:spcPct val="150000"/>
              </a:lnSpc>
              <a:spcBef>
                <a:spcPts val="1000"/>
              </a:spcBef>
              <a:buClrTx/>
              <a:buSzTx/>
              <a:buFont typeface="Arial" panose="020B0604020202020204" pitchFamily="34" charset="0"/>
            </a:pPr>
            <a:r>
              <a:rPr lang="zh-CN" altLang="en-US" sz="2800" spc="0" dirty="0">
                <a:latin typeface="华文中宋" panose="02010600040101010101" pitchFamily="2" charset="-122"/>
                <a:ea typeface="华文中宋" panose="02010600040101010101" pitchFamily="2" charset="-122"/>
                <a:cs typeface="+mn-cs"/>
                <a:sym typeface="华文中宋" panose="02010600040101010101" pitchFamily="2" charset="-122"/>
              </a:rPr>
              <a:t>实现中国梦是一场历史接力赛，当代青年要在实现民族复兴的赛道上奋勇争先。时代总是把历史责任赋予青年。新时代的中国青年，生逢其时、重任在肩，施展才干的舞台无比广阔，实现梦想的前景无比光明。 </a:t>
            </a:r>
            <a:endParaRPr lang="zh-CN" altLang="en-US" sz="2800" spc="0" dirty="0">
              <a:latin typeface="华文中宋" panose="02010600040101010101" pitchFamily="2" charset="-122"/>
              <a:ea typeface="华文中宋" panose="02010600040101010101" pitchFamily="2" charset="-122"/>
              <a:cs typeface="+mn-cs"/>
              <a:sym typeface="华文中宋" panose="02010600040101010101" pitchFamily="2" charset="-122"/>
            </a:endParaRPr>
          </a:p>
          <a:p>
            <a:pPr marL="0" lvl="0" indent="-285750" algn="l" fontAlgn="ctr">
              <a:lnSpc>
                <a:spcPct val="120000"/>
              </a:lnSpc>
              <a:spcBef>
                <a:spcPts val="0"/>
              </a:spcBef>
              <a:spcAft>
                <a:spcPts val="800"/>
              </a:spcAft>
              <a:buSzPct val="100000"/>
              <a:buFont typeface="Wingdings" panose="05000000000000000000" charset="0"/>
              <a:buNone/>
            </a:pPr>
            <a:r>
              <a:rPr altLang="zh-CN" sz="2100" spc="13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a:t>
            </a:r>
            <a:r>
              <a:rPr altLang="zh-CN" sz="1800" spc="13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a:t>
            </a:r>
            <a:r>
              <a:rPr altLang="zh-CN" sz="1800" spc="13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  </a:t>
            </a:r>
            <a:r>
              <a:rPr altLang="zh-CN" sz="1200" spc="13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  </a:t>
            </a:r>
            <a:r>
              <a:rPr altLang="zh-CN" sz="1100" spc="13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   </a:t>
            </a:r>
            <a:endParaRPr altLang="zh-CN" sz="1100" spc="13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0" lvl="0" indent="-285750" algn="l" fontAlgn="ctr">
              <a:lnSpc>
                <a:spcPct val="120000"/>
              </a:lnSpc>
              <a:spcBef>
                <a:spcPts val="0"/>
              </a:spcBef>
              <a:spcAft>
                <a:spcPts val="800"/>
              </a:spcAft>
              <a:buSzPct val="100000"/>
              <a:buFont typeface="Wingdings" panose="05000000000000000000" charset="0"/>
              <a:buNone/>
            </a:pPr>
            <a:r>
              <a:rPr lang="zh-CN" altLang="en-US" sz="1600" spc="13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——2022年5月10日，习近平在庆祝中国共产主义青年团成立100周年大会上的讲话</a:t>
            </a:r>
            <a:endParaRPr lang="zh-CN" altLang="en-US" sz="1600" spc="13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p:txBody>
      </p:sp>
      <p:pic>
        <p:nvPicPr>
          <p:cNvPr id="11" name="图片 10"/>
          <p:cNvPicPr>
            <a:picLocks noChangeAspect="1"/>
          </p:cNvPicPr>
          <p:nvPr>
            <p:custDataLst>
              <p:tags r:id="rId4"/>
            </p:custDataLst>
          </p:nvPr>
        </p:nvPicPr>
        <p:blipFill rotWithShape="1">
          <a:blip r:embed="rId5"/>
          <a:srcRect l="2839" r="2839"/>
          <a:stretch>
            <a:fillRect/>
          </a:stretch>
        </p:blipFill>
        <p:spPr>
          <a:xfrm>
            <a:off x="643037" y="1928694"/>
            <a:ext cx="3435522" cy="3375263"/>
          </a:xfrm>
          <a:custGeom>
            <a:avLst/>
            <a:gdLst/>
            <a:ahLst/>
            <a:cxnLst>
              <a:cxn ang="3">
                <a:pos x="hc" y="t"/>
              </a:cxn>
              <a:cxn ang="cd2">
                <a:pos x="l" y="vc"/>
              </a:cxn>
              <a:cxn ang="cd4">
                <a:pos x="hc" y="b"/>
              </a:cxn>
              <a:cxn ang="0">
                <a:pos x="r" y="vc"/>
              </a:cxn>
            </a:cxnLst>
            <a:rect l="l" t="t" r="r" b="b"/>
            <a:pathLst>
              <a:path w="4800" h="5040">
                <a:moveTo>
                  <a:pt x="0" y="0"/>
                </a:moveTo>
                <a:lnTo>
                  <a:pt x="4800" y="0"/>
                </a:lnTo>
                <a:lnTo>
                  <a:pt x="4800" y="5040"/>
                </a:lnTo>
                <a:lnTo>
                  <a:pt x="0" y="5040"/>
                </a:lnTo>
                <a:lnTo>
                  <a:pt x="0" y="0"/>
                </a:lnTo>
                <a:close/>
              </a:path>
            </a:pathLst>
          </a:custGeom>
        </p:spPr>
      </p:pic>
    </p:spTree>
    <p:custDataLst>
      <p:tags r:id="rId6"/>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a:t>
            </a:r>
            <a:r>
              <a:rPr lang="zh-CN" altLang="en-US" dirty="0" smtClean="0"/>
              <a:t>、职业生涯的发展阶段</a:t>
            </a:r>
            <a:endParaRPr lang="zh-CN" altLang="en-US" dirty="0" smtClean="0"/>
          </a:p>
        </p:txBody>
      </p:sp>
      <p:sp>
        <p:nvSpPr>
          <p:cNvPr id="5" name="内容占位符 4"/>
          <p:cNvSpPr>
            <a:spLocks noGrp="1"/>
          </p:cNvSpPr>
          <p:nvPr>
            <p:ph idx="1"/>
          </p:nvPr>
        </p:nvSpPr>
        <p:spPr>
          <a:xfrm>
            <a:off x="740728" y="1383983"/>
            <a:ext cx="11090275" cy="4589462"/>
          </a:xfrm>
        </p:spPr>
        <p:txBody>
          <a:bodyPr>
            <a:noAutofit/>
          </a:bodyPr>
          <a:lstStyle/>
          <a:p>
            <a:pPr marL="0" indent="0">
              <a:lnSpc>
                <a:spcPct val="150000"/>
              </a:lnSpc>
              <a:buNone/>
            </a:pPr>
            <a:r>
              <a:rPr lang="zh-CN" altLang="en-US" sz="2400" b="1" dirty="0" smtClean="0">
                <a:solidFill>
                  <a:srgbClr val="FF0000"/>
                </a:solidFill>
                <a:sym typeface="+mn-ea"/>
              </a:rPr>
              <a:t>（五）衰退期</a:t>
            </a:r>
            <a:endParaRPr lang="zh-CN" altLang="en-US" sz="2400" b="1" dirty="0" smtClean="0">
              <a:solidFill>
                <a:srgbClr val="FF0000"/>
              </a:solidFill>
              <a:sym typeface="+mn-ea"/>
            </a:endParaRPr>
          </a:p>
          <a:p>
            <a:pPr marL="0" indent="457200">
              <a:lnSpc>
                <a:spcPct val="150000"/>
              </a:lnSpc>
              <a:buNone/>
            </a:pPr>
            <a:r>
              <a:rPr lang="zh-CN" altLang="en-US" sz="2400" dirty="0" smtClean="0">
                <a:sym typeface="+mn-ea"/>
              </a:rPr>
              <a:t>衰退期处于临近退休阶段，是人生当中的一个关键转折阶段。</a:t>
            </a:r>
            <a:endParaRPr lang="zh-CN" altLang="en-US" sz="2400" dirty="0" smtClean="0">
              <a:sym typeface="+mn-ea"/>
            </a:endParaRPr>
          </a:p>
          <a:p>
            <a:pPr marL="0" indent="457200">
              <a:lnSpc>
                <a:spcPct val="150000"/>
              </a:lnSpc>
              <a:buNone/>
            </a:pPr>
            <a:r>
              <a:rPr lang="zh-CN" altLang="en-US" sz="2400" dirty="0" smtClean="0">
                <a:sym typeface="+mn-ea"/>
              </a:rPr>
              <a:t>在这一阶段，人们的健康状况和职业能力呈下滑趋势，权力和职责也逐渐减轻，逐步退居次要角色，将职业舞台交由新一代年轻才俊接棒。</a:t>
            </a:r>
            <a:endParaRPr lang="zh-CN" altLang="en-US" sz="2400" dirty="0" smtClean="0">
              <a:sym typeface="+mn-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1"/>
          <p:cNvSpPr>
            <a:spLocks noGrp="1"/>
          </p:cNvSpPr>
          <p:nvPr>
            <p:custDataLst>
              <p:tags r:id="rId1"/>
            </p:custDataLst>
          </p:nvPr>
        </p:nvSpPr>
        <p:spPr>
          <a:xfrm>
            <a:off x="2181225" y="735965"/>
            <a:ext cx="9006205" cy="725170"/>
          </a:xfrm>
          <a:prstGeom prst="rect">
            <a:avLst/>
          </a:prstGeom>
        </p:spPr>
        <p:txBody>
          <a:bodyPr vert="horz" lIns="107150" tIns="40181" rIns="80362" bIns="40181"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pitchFamily="34" charset="-122"/>
                <a:ea typeface="微软雅黑" panose="020B0503020204020204" pitchFamily="34" charset="-122"/>
                <a:cs typeface="+mj-cs"/>
              </a:defRPr>
            </a:lvl1pPr>
          </a:lstStyle>
          <a:p>
            <a:pPr marL="0" indent="0" algn="l">
              <a:lnSpc>
                <a:spcPct val="100000"/>
              </a:lnSpc>
              <a:spcBef>
                <a:spcPts val="0"/>
              </a:spcBef>
              <a:spcAft>
                <a:spcPts val="0"/>
              </a:spcAft>
              <a:buSzPct val="100000"/>
              <a:buNone/>
            </a:pPr>
            <a:r>
              <a:rPr lang="zh-CN" altLang="en-US" sz="4400" b="0" spc="0" dirty="0" smtClean="0">
                <a:latin typeface="华文中宋" panose="02010600040101010101" pitchFamily="2" charset="-122"/>
                <a:ea typeface="华文中宋" panose="02010600040101010101" pitchFamily="2" charset="-122"/>
                <a:sym typeface="华文中宋" panose="02010600040101010101" pitchFamily="2" charset="-122"/>
              </a:rPr>
              <a:t>四、高职大学生的职业生涯规划</a:t>
            </a:r>
            <a:endParaRPr lang="zh-CN" altLang="en-US" sz="4400" b="0" spc="0" dirty="0" smtClean="0">
              <a:latin typeface="华文中宋" panose="02010600040101010101" pitchFamily="2" charset="-122"/>
              <a:ea typeface="华文中宋" panose="02010600040101010101" pitchFamily="2" charset="-122"/>
              <a:sym typeface="华文中宋" panose="02010600040101010101" pitchFamily="2" charset="-122"/>
            </a:endParaRPr>
          </a:p>
        </p:txBody>
      </p:sp>
      <p:sp>
        <p:nvSpPr>
          <p:cNvPr id="11" name="文本框 10"/>
          <p:cNvSpPr txBox="1"/>
          <p:nvPr>
            <p:custDataLst>
              <p:tags r:id="rId2"/>
            </p:custDataLst>
          </p:nvPr>
        </p:nvSpPr>
        <p:spPr>
          <a:xfrm>
            <a:off x="217805" y="1783080"/>
            <a:ext cx="12095480" cy="4231640"/>
          </a:xfrm>
          <a:prstGeom prst="rect">
            <a:avLst/>
          </a:prstGeom>
          <a:noFill/>
        </p:spPr>
        <p:txBody>
          <a:bodyPr vert="horz" lIns="94916" tIns="49356" rIns="94916" bIns="49356" rtlCol="0" anchor="ctr" anchorCtr="0">
            <a:noAutofit/>
          </a:bodyPr>
          <a:lstStyle>
            <a:lvl1pPr marL="285750" indent="-285750" fontAlgn="auto">
              <a:lnSpc>
                <a:spcPct val="130000"/>
              </a:lnSpc>
              <a:spcBef>
                <a:spcPts val="0"/>
              </a:spcBef>
              <a:spcAft>
                <a:spcPts val="800"/>
              </a:spcAft>
              <a:buFont typeface="+mj-ea"/>
              <a:buAutoNum type="ea1JpnChsDbPeriod"/>
              <a:defRPr sz="1100" u="none" strike="noStrike" cap="none" spc="150" normalizeH="0" baseline="0">
                <a:solidFill>
                  <a:schemeClr val="tx1">
                    <a:lumMod val="75000"/>
                    <a:lumOff val="25000"/>
                  </a:schemeClr>
                </a:solidFill>
                <a:uFillTx/>
                <a:latin typeface="微软雅黑" panose="020B0503020204020204" pitchFamily="34" charset="-122"/>
                <a:ea typeface="微软雅黑" panose="020B0503020204020204"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lgn="l">
              <a:lnSpc>
                <a:spcPct val="120000"/>
              </a:lnSpc>
              <a:buClr>
                <a:schemeClr val="tx1">
                  <a:lumMod val="85000"/>
                  <a:lumOff val="15000"/>
                </a:schemeClr>
              </a:buClr>
              <a:buSzPct val="100000"/>
              <a:buFont typeface="Arial" panose="020B0604020202020204" pitchFamily="34" charset="0"/>
              <a:buChar char="•"/>
            </a:pPr>
            <a:r>
              <a:rPr lang="zh-CN" altLang="en-US" sz="2400" b="1" spc="80" dirty="0">
                <a:solidFill>
                  <a:srgbClr val="FF0000"/>
                </a:solidFill>
                <a:latin typeface="华文中宋" panose="02010600040101010101" pitchFamily="2" charset="-122"/>
                <a:ea typeface="华文中宋" panose="02010600040101010101" pitchFamily="2" charset="-122"/>
                <a:sym typeface="+mn-ea"/>
              </a:rPr>
              <a:t>大学一年级</a:t>
            </a:r>
            <a:r>
              <a:rPr lang="zh-CN" altLang="en-US" sz="2400" spc="80" dirty="0">
                <a:solidFill>
                  <a:schemeClr val="dk1">
                    <a:lumMod val="75000"/>
                    <a:lumOff val="25000"/>
                  </a:schemeClr>
                </a:solidFill>
                <a:latin typeface="华文中宋" panose="02010600040101010101" pitchFamily="2" charset="-122"/>
                <a:ea typeface="华文中宋" panose="02010600040101010101" pitchFamily="2" charset="-122"/>
                <a:sym typeface="+mn-ea"/>
              </a:rPr>
              <a:t>是高职学生转变角色、适应大学新环境的阶段，也是开始思考职业规划的阶段。</a:t>
            </a:r>
            <a:endParaRPr lang="zh-CN" altLang="en-US" sz="2400" spc="80" dirty="0">
              <a:solidFill>
                <a:schemeClr val="dk1">
                  <a:lumMod val="75000"/>
                  <a:lumOff val="25000"/>
                </a:schemeClr>
              </a:solidFill>
              <a:latin typeface="华文中宋" panose="02010600040101010101" pitchFamily="2" charset="-122"/>
              <a:ea typeface="华文中宋" panose="02010600040101010101" pitchFamily="2" charset="-122"/>
              <a:sym typeface="+mn-ea"/>
            </a:endParaRPr>
          </a:p>
          <a:p>
            <a:pPr lvl="0" algn="l">
              <a:lnSpc>
                <a:spcPct val="120000"/>
              </a:lnSpc>
              <a:buClr>
                <a:schemeClr val="tx1">
                  <a:lumMod val="85000"/>
                  <a:lumOff val="15000"/>
                </a:schemeClr>
              </a:buClr>
              <a:buSzPct val="100000"/>
              <a:buFont typeface="Arial" panose="020B0604020202020204" pitchFamily="34" charset="0"/>
              <a:buChar char="•"/>
            </a:pPr>
            <a:r>
              <a:rPr lang="zh-CN" altLang="en-US" sz="2400" spc="80" dirty="0">
                <a:solidFill>
                  <a:schemeClr val="dk1">
                    <a:lumMod val="75000"/>
                    <a:lumOff val="25000"/>
                  </a:schemeClr>
                </a:solidFill>
                <a:latin typeface="华文中宋" panose="02010600040101010101" pitchFamily="2" charset="-122"/>
                <a:ea typeface="华文中宋" panose="02010600040101010101" pitchFamily="2" charset="-122"/>
                <a:sym typeface="+mn-ea"/>
              </a:rPr>
              <a:t>真正进入大学学习，了解所学专业的培养目标和就业方向以后，有的学生又发现这跟自己原来的设想不一致，导致迷茫和焦虑。</a:t>
            </a:r>
            <a:endParaRPr lang="zh-CN" altLang="en-US" sz="2400" spc="80" dirty="0">
              <a:solidFill>
                <a:schemeClr val="dk1">
                  <a:lumMod val="75000"/>
                  <a:lumOff val="25000"/>
                </a:schemeClr>
              </a:solidFill>
              <a:latin typeface="华文中宋" panose="02010600040101010101" pitchFamily="2" charset="-122"/>
              <a:ea typeface="华文中宋" panose="02010600040101010101" pitchFamily="2" charset="-122"/>
              <a:sym typeface="+mn-ea"/>
            </a:endParaRPr>
          </a:p>
          <a:p>
            <a:pPr lvl="0" algn="l">
              <a:lnSpc>
                <a:spcPct val="120000"/>
              </a:lnSpc>
              <a:buClr>
                <a:schemeClr val="tx1">
                  <a:lumMod val="85000"/>
                  <a:lumOff val="15000"/>
                </a:schemeClr>
              </a:buClr>
              <a:buSzPct val="100000"/>
              <a:buFont typeface="Arial" panose="020B0604020202020204" pitchFamily="34" charset="0"/>
              <a:buChar char="•"/>
            </a:pPr>
            <a:r>
              <a:rPr lang="zh-CN" altLang="en-US" sz="2400" spc="80" dirty="0">
                <a:solidFill>
                  <a:schemeClr val="dk1">
                    <a:lumMod val="75000"/>
                    <a:lumOff val="25000"/>
                  </a:schemeClr>
                </a:solidFill>
                <a:latin typeface="华文中宋" panose="02010600040101010101" pitchFamily="2" charset="-122"/>
                <a:ea typeface="华文中宋" panose="02010600040101010101" pitchFamily="2" charset="-122"/>
                <a:sym typeface="+mn-ea"/>
              </a:rPr>
              <a:t>虽然大学专业比较重要，但毕业后进入职场时大学生也会发现，找工作并不一定要求绝对的专业对口，个人在其他方面的能力和综合素质同样重要。</a:t>
            </a:r>
            <a:endParaRPr lang="zh-CN" altLang="en-US" sz="2400" spc="80" dirty="0">
              <a:solidFill>
                <a:schemeClr val="dk1">
                  <a:lumMod val="75000"/>
                  <a:lumOff val="25000"/>
                </a:schemeClr>
              </a:solidFill>
              <a:latin typeface="华文中宋" panose="02010600040101010101" pitchFamily="2" charset="-122"/>
              <a:ea typeface="华文中宋" panose="02010600040101010101" pitchFamily="2" charset="-122"/>
              <a:sym typeface="+mn-ea"/>
            </a:endParaRPr>
          </a:p>
          <a:p>
            <a:pPr lvl="0" algn="l">
              <a:lnSpc>
                <a:spcPct val="120000"/>
              </a:lnSpc>
              <a:buClr>
                <a:schemeClr val="tx1">
                  <a:lumMod val="85000"/>
                  <a:lumOff val="15000"/>
                </a:schemeClr>
              </a:buClr>
              <a:buSzPct val="100000"/>
              <a:buFont typeface="Arial" panose="020B0604020202020204" pitchFamily="34" charset="0"/>
              <a:buChar char="•"/>
            </a:pPr>
            <a:r>
              <a:rPr lang="zh-CN" altLang="en-US" sz="2400" spc="80" dirty="0">
                <a:solidFill>
                  <a:schemeClr val="dk1">
                    <a:lumMod val="75000"/>
                    <a:lumOff val="25000"/>
                  </a:schemeClr>
                </a:solidFill>
                <a:latin typeface="华文中宋" panose="02010600040101010101" pitchFamily="2" charset="-122"/>
                <a:ea typeface="华文中宋" panose="02010600040101010101" pitchFamily="2" charset="-122"/>
                <a:sym typeface="+mn-ea"/>
              </a:rPr>
              <a:t>每个专业都有其独特的魅力和价值。</a:t>
            </a:r>
            <a:endParaRPr lang="zh-CN" altLang="en-US" sz="2400" spc="80" dirty="0">
              <a:solidFill>
                <a:schemeClr val="dk1">
                  <a:lumMod val="75000"/>
                  <a:lumOff val="25000"/>
                </a:schemeClr>
              </a:solidFill>
              <a:latin typeface="华文中宋" panose="02010600040101010101" pitchFamily="2" charset="-122"/>
              <a:ea typeface="华文中宋" panose="02010600040101010101" pitchFamily="2" charset="-122"/>
              <a:sym typeface="+mn-ea"/>
            </a:endParaRPr>
          </a:p>
        </p:txBody>
      </p:sp>
      <p:cxnSp>
        <p:nvCxnSpPr>
          <p:cNvPr id="7" name="直接连接符 6"/>
          <p:cNvCxnSpPr/>
          <p:nvPr>
            <p:custDataLst>
              <p:tags r:id="rId3"/>
            </p:custDataLst>
          </p:nvPr>
        </p:nvCxnSpPr>
        <p:spPr>
          <a:xfrm>
            <a:off x="0" y="6820599"/>
            <a:ext cx="12858750" cy="0"/>
          </a:xfrm>
          <a:prstGeom prst="line">
            <a:avLst/>
          </a:prstGeom>
          <a:ln>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custDataLst>
              <p:tags r:id="rId4"/>
            </p:custDataLst>
          </p:nvPr>
        </p:nvSpPr>
        <p:spPr>
          <a:xfrm>
            <a:off x="0" y="6755619"/>
            <a:ext cx="625056" cy="129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endParaRPr>
          </a:p>
        </p:txBody>
      </p:sp>
      <p:sp>
        <p:nvSpPr>
          <p:cNvPr id="9" name="矩形 8"/>
          <p:cNvSpPr/>
          <p:nvPr>
            <p:custDataLst>
              <p:tags r:id="rId5"/>
            </p:custDataLst>
          </p:nvPr>
        </p:nvSpPr>
        <p:spPr>
          <a:xfrm>
            <a:off x="12369273" y="582866"/>
            <a:ext cx="489477" cy="656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lt1"/>
              </a:solidFill>
            </a:endParaRPr>
          </a:p>
        </p:txBody>
      </p:sp>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blinds(horizontal)">
                                      <p:cBhvr>
                                        <p:cTn id="12" dur="5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blinds(horizontal)">
                                      <p:cBhvr>
                                        <p:cTn id="17" dur="500"/>
                                        <p:tgtEl>
                                          <p:spTgt spid="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blinds(horizontal)">
                                      <p:cBhvr>
                                        <p:cTn id="22" dur="5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236855" y="1096010"/>
            <a:ext cx="8503285" cy="904240"/>
          </a:xfrm>
          <a:prstGeom prst="rect">
            <a:avLst/>
          </a:prstGeom>
          <a:noFill/>
        </p:spPr>
        <p:txBody>
          <a:bodyPr wrap="square" lIns="66968" tIns="26787" rIns="66968" bIns="26787" rtlCol="0" anchor="b" anchorCtr="0">
            <a:normAutofit/>
          </a:bodyPr>
          <a:p>
            <a:pPr marL="0" algn="l" defTabSz="914400" fontAlgn="auto">
              <a:lnSpc>
                <a:spcPct val="100000"/>
              </a:lnSpc>
              <a:spcBef>
                <a:spcPts val="0"/>
              </a:spcBef>
              <a:spcAft>
                <a:spcPts val="0"/>
              </a:spcAft>
              <a:buClrTx/>
              <a:buSzTx/>
              <a:buFontTx/>
              <a:buNone/>
            </a:pPr>
            <a:r>
              <a:rPr lang="zh-CN" altLang="en-US" sz="4400" dirty="0" smtClean="0">
                <a:uFillTx/>
                <a:latin typeface="华文中宋" panose="02010600040101010101" pitchFamily="2" charset="-122"/>
                <a:ea typeface="华文中宋" panose="02010600040101010101" pitchFamily="2" charset="-122"/>
                <a:cs typeface="+mj-cs"/>
                <a:sym typeface="华文中宋" panose="02010600040101010101" pitchFamily="2" charset="-122"/>
              </a:rPr>
              <a:t>四、高职大学生的职业生涯规划</a:t>
            </a:r>
            <a:endParaRPr lang="zh-CN" altLang="en-US" sz="4400" dirty="0" smtClean="0">
              <a:uFillTx/>
              <a:latin typeface="华文中宋" panose="02010600040101010101" pitchFamily="2" charset="-122"/>
              <a:ea typeface="华文中宋" panose="02010600040101010101" pitchFamily="2" charset="-122"/>
              <a:cs typeface="+mj-cs"/>
              <a:sym typeface="华文中宋" panose="02010600040101010101" pitchFamily="2" charset="-122"/>
            </a:endParaRPr>
          </a:p>
        </p:txBody>
      </p:sp>
      <p:sp>
        <p:nvSpPr>
          <p:cNvPr id="11" name="Title 6"/>
          <p:cNvSpPr txBox="1"/>
          <p:nvPr>
            <p:custDataLst>
              <p:tags r:id="rId2"/>
            </p:custDataLst>
          </p:nvPr>
        </p:nvSpPr>
        <p:spPr>
          <a:xfrm>
            <a:off x="410845" y="2392680"/>
            <a:ext cx="11869420" cy="3537585"/>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42900" lvl="0" indent="-342900" algn="l" fontAlgn="auto">
              <a:lnSpc>
                <a:spcPct val="150000"/>
              </a:lnSpc>
              <a:spcBef>
                <a:spcPts val="0"/>
              </a:spcBef>
              <a:spcAft>
                <a:spcPts val="800"/>
              </a:spcAft>
              <a:buSzPct val="100000"/>
              <a:buFont typeface="Arial" panose="020B0604020202020204" pitchFamily="34" charset="0"/>
              <a:buChar char="•"/>
            </a:pPr>
            <a:r>
              <a:rPr lang="zh-CN" altLang="en-US" sz="2400" spc="140" dirty="0">
                <a:ln w="3175">
                  <a:noFill/>
                  <a:prstDash val="dash"/>
                </a:ln>
                <a:solidFill>
                  <a:srgbClr val="FF0000"/>
                </a:solidFill>
                <a:uFillTx/>
                <a:latin typeface="华文中宋" panose="02010600040101010101" pitchFamily="2" charset="-122"/>
                <a:ea typeface="华文中宋" panose="02010600040101010101" pitchFamily="2" charset="-122"/>
                <a:cs typeface="微软雅黑" panose="020B0503020204020204" pitchFamily="34" charset="-122"/>
                <a:sym typeface="+mn-ea"/>
              </a:rPr>
              <a:t>大学二年级</a:t>
            </a:r>
            <a:r>
              <a:rPr lang="zh-CN" altLang="en-US" sz="2400" spc="14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sym typeface="+mn-ea"/>
              </a:rPr>
              <a:t>是高职大学生职业生涯规划的探索期，也是专业学习和技能提升的关键期。</a:t>
            </a:r>
            <a:endParaRPr lang="zh-CN" altLang="en-US" sz="2400" spc="14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sym typeface="+mn-ea"/>
            </a:endParaRPr>
          </a:p>
          <a:p>
            <a:pPr marL="342900" lvl="0" indent="-342900" algn="l" fontAlgn="auto">
              <a:lnSpc>
                <a:spcPct val="150000"/>
              </a:lnSpc>
              <a:spcBef>
                <a:spcPts val="0"/>
              </a:spcBef>
              <a:spcAft>
                <a:spcPts val="800"/>
              </a:spcAft>
              <a:buSzPct val="100000"/>
              <a:buFont typeface="Arial" panose="020B0604020202020204" pitchFamily="34" charset="0"/>
              <a:buChar char="•"/>
            </a:pPr>
            <a:r>
              <a:rPr lang="zh-CN" altLang="en-US" sz="2400" spc="14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sym typeface="+mn-ea"/>
              </a:rPr>
              <a:t>可以通过积极参与社会实践、参加专项比赛和各类校园活动来提升自身的能力和素质。</a:t>
            </a:r>
            <a:endParaRPr lang="zh-CN" altLang="en-US" sz="2400" spc="14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sym typeface="+mn-ea"/>
            </a:endParaRPr>
          </a:p>
          <a:p>
            <a:pPr marL="342900" lvl="0" indent="-342900" algn="l" fontAlgn="auto">
              <a:lnSpc>
                <a:spcPct val="150000"/>
              </a:lnSpc>
              <a:spcBef>
                <a:spcPts val="0"/>
              </a:spcBef>
              <a:spcAft>
                <a:spcPts val="800"/>
              </a:spcAft>
              <a:buSzPct val="100000"/>
              <a:buFont typeface="Arial" panose="020B0604020202020204" pitchFamily="34" charset="0"/>
              <a:buChar char="•"/>
            </a:pPr>
            <a:r>
              <a:rPr lang="zh-CN" altLang="en-US" sz="2400" spc="14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sym typeface="+mn-ea"/>
              </a:rPr>
              <a:t>可以利用课余时间尝试与专业相关或与拟从事职业有关的工作，培养职业核心能力，为求职做好初步准备，并在实践过程中不断调整职业生涯规划。</a:t>
            </a:r>
            <a:endParaRPr lang="zh-CN" altLang="en-US" sz="2400" spc="14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sym typeface="+mn-ea"/>
            </a:endParaRPr>
          </a:p>
        </p:txBody>
      </p:sp>
    </p:spTree>
    <p:custDataLst>
      <p:tags r:id="rId3"/>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6"/>
          <p:cNvSpPr txBox="1"/>
          <p:nvPr>
            <p:custDataLst>
              <p:tags r:id="rId1"/>
            </p:custDataLst>
          </p:nvPr>
        </p:nvSpPr>
        <p:spPr>
          <a:xfrm>
            <a:off x="340360" y="2089150"/>
            <a:ext cx="11915140" cy="4339590"/>
          </a:xfrm>
          <a:prstGeom prst="rect">
            <a:avLst/>
          </a:prstGeom>
          <a:noFill/>
          <a:ln w="3175">
            <a:noFill/>
            <a:prstDash val="dash"/>
          </a:ln>
        </p:spPr>
        <p:txBody>
          <a:bodyPr wrap="square" lIns="66968" tIns="26787" rIns="66968" bIns="26787"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42900" lvl="0" indent="-342900" algn="l" fontAlgn="auto">
              <a:lnSpc>
                <a:spcPct val="120000"/>
              </a:lnSpc>
              <a:spcBef>
                <a:spcPts val="0"/>
              </a:spcBef>
              <a:spcAft>
                <a:spcPts val="800"/>
              </a:spcAft>
              <a:buSzPct val="100000"/>
              <a:buFont typeface="Arial" panose="020B0604020202020204" pitchFamily="34" charset="0"/>
              <a:buChar char="•"/>
            </a:pPr>
            <a:r>
              <a:rPr lang="zh-CN" altLang="en-US" sz="2400" b="1" spc="120" dirty="0">
                <a:ln w="3175">
                  <a:noFill/>
                  <a:prstDash val="dash"/>
                </a:ln>
                <a:solidFill>
                  <a:srgbClr val="FF0000"/>
                </a:solidFill>
                <a:uFillTx/>
                <a:latin typeface="华文中宋" panose="02010600040101010101" pitchFamily="2" charset="-122"/>
                <a:ea typeface="华文中宋" panose="02010600040101010101" pitchFamily="2" charset="-122"/>
                <a:cs typeface="微软雅黑" panose="020B0503020204020204" pitchFamily="34" charset="-122"/>
                <a:sym typeface="+mn-ea"/>
              </a:rPr>
              <a:t>大学三年级</a:t>
            </a:r>
            <a:r>
              <a:rPr lang="zh-CN" altLang="en-US" sz="2400" spc="12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sym typeface="+mn-ea"/>
              </a:rPr>
              <a:t>是职业生涯规划的确定期。</a:t>
            </a:r>
            <a:endParaRPr lang="zh-CN" altLang="en-US" sz="2400" spc="12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sym typeface="+mn-ea"/>
            </a:endParaRPr>
          </a:p>
          <a:p>
            <a:pPr marL="342900" lvl="0" indent="-342900" algn="l" fontAlgn="auto">
              <a:lnSpc>
                <a:spcPct val="120000"/>
              </a:lnSpc>
              <a:spcBef>
                <a:spcPts val="0"/>
              </a:spcBef>
              <a:spcAft>
                <a:spcPts val="800"/>
              </a:spcAft>
              <a:buSzPct val="100000"/>
              <a:buFont typeface="Arial" panose="020B0604020202020204" pitchFamily="34" charset="0"/>
              <a:buChar char="•"/>
            </a:pPr>
            <a:r>
              <a:rPr lang="zh-CN" altLang="en-US" sz="2400" spc="12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sym typeface="+mn-ea"/>
              </a:rPr>
              <a:t>大部分学生对于自己的职业发展方向已有明确规划。</a:t>
            </a:r>
            <a:endParaRPr lang="zh-CN" altLang="en-US" sz="2400" spc="12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sym typeface="+mn-ea"/>
            </a:endParaRPr>
          </a:p>
          <a:p>
            <a:pPr marL="342900" lvl="0" indent="-342900" algn="l" fontAlgn="auto">
              <a:lnSpc>
                <a:spcPct val="120000"/>
              </a:lnSpc>
              <a:spcBef>
                <a:spcPts val="0"/>
              </a:spcBef>
              <a:spcAft>
                <a:spcPts val="800"/>
              </a:spcAft>
              <a:buSzPct val="100000"/>
              <a:buFont typeface="Arial" panose="020B0604020202020204" pitchFamily="34" charset="0"/>
              <a:buChar char="•"/>
            </a:pPr>
            <a:r>
              <a:rPr lang="zh-CN" altLang="en-US" sz="2400" spc="12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sym typeface="+mn-ea"/>
              </a:rPr>
              <a:t>这个阶段的重点是学习职业着装、简历制作、求职渠道拓展、面试技巧等求职方法，学会正确认识和处理求职压力，根据自身的职业目标和发展方向寻找工作单位，为进入职场而努力。</a:t>
            </a:r>
            <a:endParaRPr lang="zh-CN" altLang="en-US" sz="2400" spc="12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sym typeface="+mn-ea"/>
            </a:endParaRPr>
          </a:p>
        </p:txBody>
      </p:sp>
      <p:sp>
        <p:nvSpPr>
          <p:cNvPr id="2" name="文本框 1"/>
          <p:cNvSpPr txBox="1"/>
          <p:nvPr>
            <p:custDataLst>
              <p:tags r:id="rId2"/>
            </p:custDataLst>
          </p:nvPr>
        </p:nvSpPr>
        <p:spPr>
          <a:xfrm>
            <a:off x="2541270" y="808355"/>
            <a:ext cx="8503285" cy="904240"/>
          </a:xfrm>
          <a:prstGeom prst="rect">
            <a:avLst/>
          </a:prstGeom>
          <a:noFill/>
        </p:spPr>
        <p:txBody>
          <a:bodyPr wrap="square" lIns="66968" tIns="26787" rIns="66968" bIns="26787" rtlCol="0" anchor="b" anchorCtr="0">
            <a:normAutofit/>
          </a:bodyPr>
          <a:p>
            <a:pPr marL="0" algn="l" defTabSz="914400" fontAlgn="auto">
              <a:lnSpc>
                <a:spcPct val="100000"/>
              </a:lnSpc>
              <a:spcBef>
                <a:spcPts val="0"/>
              </a:spcBef>
              <a:spcAft>
                <a:spcPts val="0"/>
              </a:spcAft>
              <a:buClrTx/>
              <a:buSzTx/>
              <a:buFontTx/>
              <a:buNone/>
            </a:pPr>
            <a:r>
              <a:rPr lang="zh-CN" altLang="en-US" sz="4400" dirty="0" smtClean="0">
                <a:uFillTx/>
                <a:latin typeface="华文中宋" panose="02010600040101010101" pitchFamily="2" charset="-122"/>
                <a:ea typeface="华文中宋" panose="02010600040101010101" pitchFamily="2" charset="-122"/>
                <a:cs typeface="+mj-cs"/>
                <a:sym typeface="华文中宋" panose="02010600040101010101" pitchFamily="2" charset="-122"/>
              </a:rPr>
              <a:t>四、高职大学生的职业生涯规划</a:t>
            </a:r>
            <a:endParaRPr lang="zh-CN" altLang="en-US" sz="4400" dirty="0" smtClean="0">
              <a:uFillTx/>
              <a:latin typeface="华文中宋" panose="02010600040101010101" pitchFamily="2" charset="-122"/>
              <a:ea typeface="华文中宋" panose="02010600040101010101" pitchFamily="2" charset="-122"/>
              <a:cs typeface="+mj-cs"/>
              <a:sym typeface="华文中宋" panose="02010600040101010101" pitchFamily="2" charset="-122"/>
            </a:endParaRPr>
          </a:p>
        </p:txBody>
      </p:sp>
    </p:spTree>
    <p:custDataLst>
      <p:tags r:id="rId3"/>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userDrawn="1">
            <p:custDataLst>
              <p:tags r:id="rId1"/>
            </p:custDataLst>
          </p:nvPr>
        </p:nvSpPr>
        <p:spPr>
          <a:xfrm>
            <a:off x="308813" y="320818"/>
            <a:ext cx="12241125" cy="6591014"/>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2"/>
            </p:custDataLst>
          </p:nvPr>
        </p:nvSpPr>
        <p:spPr>
          <a:xfrm>
            <a:off x="401955" y="880110"/>
            <a:ext cx="7538720" cy="1385570"/>
          </a:xfrm>
          <a:prstGeom prst="rect">
            <a:avLst/>
          </a:prstGeom>
          <a:noFill/>
        </p:spPr>
        <p:txBody>
          <a:bodyPr wrap="square" lIns="66968" tIns="26787" rIns="66968" bIns="26787" rtlCol="0" anchor="b" anchorCtr="0">
            <a:normAutofit lnSpcReduction="20000"/>
          </a:bodyPr>
          <a:p>
            <a:pPr marL="0" indent="0" algn="l">
              <a:lnSpc>
                <a:spcPct val="110000"/>
              </a:lnSpc>
              <a:spcBef>
                <a:spcPts val="0"/>
              </a:spcBef>
              <a:spcAft>
                <a:spcPts val="0"/>
              </a:spcAft>
              <a:buSzPct val="100000"/>
              <a:buNone/>
            </a:pPr>
            <a:r>
              <a:rPr lang="zh-CN" altLang="en-US" sz="4400" dirty="0">
                <a:latin typeface="华文中宋" panose="02010600040101010101" pitchFamily="2" charset="-122"/>
                <a:ea typeface="华文中宋" panose="02010600040101010101" pitchFamily="2" charset="-122"/>
                <a:cs typeface="+mj-cs"/>
                <a:sym typeface="华文中宋" panose="02010600040101010101" pitchFamily="2" charset="-122"/>
              </a:rPr>
              <a:t>【知识链接】职业生涯规划书</a:t>
            </a:r>
            <a:endParaRPr lang="en-US" altLang="zh-CN" sz="4000" b="1" spc="240" dirty="0">
              <a:solidFill>
                <a:schemeClr val="accent1">
                  <a:lumMod val="50000"/>
                </a:schemeClr>
              </a:solidFill>
              <a:uFillTx/>
              <a:latin typeface="微软雅黑" panose="020B0503020204020204" pitchFamily="34" charset="-122"/>
              <a:ea typeface="微软雅黑" panose="020B0503020204020204" pitchFamily="34" charset="-122"/>
            </a:endParaRPr>
          </a:p>
        </p:txBody>
      </p:sp>
      <p:sp>
        <p:nvSpPr>
          <p:cNvPr id="11" name="Title 6"/>
          <p:cNvSpPr txBox="1"/>
          <p:nvPr>
            <p:custDataLst>
              <p:tags r:id="rId3"/>
            </p:custDataLst>
          </p:nvPr>
        </p:nvSpPr>
        <p:spPr>
          <a:xfrm>
            <a:off x="956945" y="2680335"/>
            <a:ext cx="11069320" cy="3280410"/>
          </a:xfrm>
          <a:prstGeom prst="rect">
            <a:avLst/>
          </a:prstGeom>
          <a:noFill/>
          <a:ln w="3175">
            <a:noFill/>
            <a:prstDash val="dash"/>
          </a:ln>
        </p:spPr>
        <p:txBody>
          <a:bodyPr wrap="square" lIns="66968" tIns="26787" rIns="66968" bIns="26787"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68300" lvl="0" indent="-368300" algn="l" fontAlgn="ctr">
              <a:lnSpc>
                <a:spcPct val="120000"/>
              </a:lnSpc>
              <a:spcBef>
                <a:spcPts val="0"/>
              </a:spcBef>
              <a:spcAft>
                <a:spcPts val="800"/>
              </a:spcAft>
              <a:buSzPct val="100000"/>
              <a:buFont typeface="Wingdings" panose="05000000000000000000" charset="0"/>
              <a:buChar char="l"/>
            </a:pPr>
            <a:r>
              <a:rPr sz="2100" spc="13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rPr>
              <a:t>职业生涯规划书通常没有固定的格式，篇幅也视个人具体情况而定。</a:t>
            </a:r>
            <a:endParaRPr sz="2100" spc="13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endParaRPr>
          </a:p>
          <a:p>
            <a:pPr marL="368300" lvl="0" indent="-368300" algn="l" fontAlgn="ctr">
              <a:lnSpc>
                <a:spcPct val="120000"/>
              </a:lnSpc>
              <a:spcBef>
                <a:spcPts val="0"/>
              </a:spcBef>
              <a:spcAft>
                <a:spcPts val="800"/>
              </a:spcAft>
              <a:buSzPct val="100000"/>
              <a:buFont typeface="Wingdings" panose="05000000000000000000" charset="0"/>
              <a:buChar char="l"/>
            </a:pPr>
            <a:r>
              <a:rPr sz="2100" spc="13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rPr>
              <a:t>一份全面的职业生涯规划书一般包括自我分析、职业生涯环境评估、设定职业生涯目标、制订行动计划并实施、总结评估等。</a:t>
            </a:r>
            <a:endParaRPr sz="2100" spc="13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endParaRPr>
          </a:p>
          <a:p>
            <a:pPr marL="368300" lvl="0" indent="-368300" algn="l" fontAlgn="ctr">
              <a:lnSpc>
                <a:spcPct val="120000"/>
              </a:lnSpc>
              <a:spcBef>
                <a:spcPts val="0"/>
              </a:spcBef>
              <a:spcAft>
                <a:spcPts val="800"/>
              </a:spcAft>
              <a:buSzPct val="100000"/>
              <a:buFont typeface="Wingdings" panose="05000000000000000000" charset="0"/>
              <a:buChar char="l"/>
            </a:pPr>
            <a:r>
              <a:rPr sz="2100" spc="13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rPr>
              <a:t>在遵循基本框架的基础上，大学生可以将个人实践经历、获奖情况等相关信息融入其中。</a:t>
            </a:r>
            <a:endParaRPr sz="2100" spc="13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endParaRPr>
          </a:p>
        </p:txBody>
      </p:sp>
    </p:spTree>
    <p:custDataLst>
      <p:tags r:id="rId4"/>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85394" y="519857"/>
            <a:ext cx="11090275" cy="1397000"/>
          </a:xfrm>
        </p:spPr>
        <p:txBody>
          <a:bodyPr>
            <a:normAutofit/>
          </a:bodyPr>
          <a:lstStyle/>
          <a:p>
            <a:r>
              <a:rPr lang="zh-CN" altLang="en-US" sz="4400" dirty="0"/>
              <a:t>【知识链接】职业生涯规划书</a:t>
            </a:r>
            <a:endParaRPr lang="en-US" altLang="zh-CN" sz="4000" b="1" spc="240" dirty="0">
              <a:solidFill>
                <a:schemeClr val="accent1">
                  <a:lumMod val="50000"/>
                </a:schemeClr>
              </a:solidFill>
              <a:uFillTx/>
              <a:latin typeface="微软雅黑" panose="020B0503020204020204" pitchFamily="34" charset="-122"/>
              <a:ea typeface="微软雅黑" panose="020B0503020204020204" pitchFamily="34" charset="-122"/>
              <a:cs typeface="+mn-cs"/>
            </a:endParaRPr>
          </a:p>
        </p:txBody>
      </p:sp>
      <p:sp>
        <p:nvSpPr>
          <p:cNvPr id="3" name="内容占位符 2"/>
          <p:cNvSpPr>
            <a:spLocks noGrp="1"/>
          </p:cNvSpPr>
          <p:nvPr>
            <p:ph idx="1"/>
          </p:nvPr>
        </p:nvSpPr>
        <p:spPr>
          <a:xfrm>
            <a:off x="380365" y="1600200"/>
            <a:ext cx="12144375" cy="5443855"/>
          </a:xfrm>
        </p:spPr>
        <p:txBody>
          <a:bodyPr>
            <a:normAutofit/>
          </a:bodyPr>
          <a:lstStyle/>
          <a:p>
            <a:pPr marL="0" indent="0">
              <a:lnSpc>
                <a:spcPct val="100000"/>
              </a:lnSpc>
              <a:buNone/>
            </a:pPr>
            <a:r>
              <a:rPr b="1" smtClean="0"/>
              <a:t>1.自我分析</a:t>
            </a:r>
            <a:r>
              <a:rPr lang="zh-CN" b="1" smtClean="0"/>
              <a:t>：</a:t>
            </a:r>
            <a:r>
              <a:rPr lang="zh-CN" smtClean="0"/>
              <a:t>自我分析即对自己各方面特点进行分析和整理，包括列出个人的兴趣、性格、能力和价值观等，然后深入研究。毕业前的时间段应该作为规划的重点。</a:t>
            </a:r>
            <a:endParaRPr lang="zh-CN" smtClean="0"/>
          </a:p>
          <a:p>
            <a:pPr marL="0" indent="0">
              <a:lnSpc>
                <a:spcPct val="100000"/>
              </a:lnSpc>
              <a:buNone/>
            </a:pPr>
            <a:r>
              <a:rPr b="1" smtClean="0"/>
              <a:t>2.职业生涯环境评估</a:t>
            </a:r>
            <a:r>
              <a:rPr lang="zh-CN" b="1" smtClean="0"/>
              <a:t>：</a:t>
            </a:r>
            <a:r>
              <a:rPr lang="zh-CN" smtClean="0"/>
              <a:t>职业生涯环境评估的重点在于评估外部因素对个人职业发展的影响，需要把所有可能对职业发展有影响的外部因素都列出来，然后进行分析。</a:t>
            </a:r>
            <a:endParaRPr lang="zh-CN" smtClean="0"/>
          </a:p>
          <a:p>
            <a:pPr marL="0" indent="0">
              <a:lnSpc>
                <a:spcPct val="100000"/>
              </a:lnSpc>
              <a:buNone/>
            </a:pPr>
            <a:r>
              <a:rPr b="1" smtClean="0"/>
              <a:t>3.确立职业生涯目标</a:t>
            </a:r>
            <a:endParaRPr b="1" smtClean="0"/>
          </a:p>
          <a:p>
            <a:pPr marL="0" indent="0">
              <a:lnSpc>
                <a:spcPct val="100000"/>
              </a:lnSpc>
              <a:buNone/>
            </a:pPr>
            <a:r>
              <a:rPr smtClean="0"/>
              <a:t>（1）短期目标</a:t>
            </a:r>
            <a:r>
              <a:rPr lang="zh-CN" smtClean="0"/>
              <a:t>：时间一般为1～3年。</a:t>
            </a:r>
            <a:endParaRPr lang="zh-CN" smtClean="0"/>
          </a:p>
          <a:p>
            <a:pPr marL="0" indent="0">
              <a:lnSpc>
                <a:spcPct val="100000"/>
              </a:lnSpc>
              <a:buNone/>
            </a:pPr>
            <a:r>
              <a:rPr smtClean="0"/>
              <a:t>（2）中期目标</a:t>
            </a:r>
            <a:r>
              <a:rPr lang="zh-CN" smtClean="0"/>
              <a:t>：时间一般为3～5年或3～10年。</a:t>
            </a:r>
            <a:endParaRPr lang="zh-CN" smtClean="0"/>
          </a:p>
          <a:p>
            <a:pPr marL="0" indent="0">
              <a:lnSpc>
                <a:spcPct val="100000"/>
              </a:lnSpc>
              <a:buNone/>
            </a:pPr>
            <a:r>
              <a:rPr smtClean="0"/>
              <a:t>（3）长期目标</a:t>
            </a:r>
            <a:r>
              <a:rPr lang="zh-CN" smtClean="0"/>
              <a:t>：时间一般为5年或10年以上。</a:t>
            </a:r>
            <a:endParaRPr lang="zh-CN" smtClean="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85394" y="519857"/>
            <a:ext cx="11090275" cy="1397000"/>
          </a:xfrm>
        </p:spPr>
        <p:txBody>
          <a:bodyPr>
            <a:normAutofit/>
          </a:bodyPr>
          <a:lstStyle/>
          <a:p>
            <a:r>
              <a:rPr lang="zh-CN" altLang="en-US" sz="4400" dirty="0"/>
              <a:t>【知识链接】职业生涯规划书</a:t>
            </a:r>
            <a:endParaRPr lang="zh-CN" altLang="en-US" sz="4400" dirty="0"/>
          </a:p>
        </p:txBody>
      </p:sp>
      <p:sp>
        <p:nvSpPr>
          <p:cNvPr id="3" name="内容占位符 2"/>
          <p:cNvSpPr>
            <a:spLocks noGrp="1"/>
          </p:cNvSpPr>
          <p:nvPr>
            <p:ph idx="1"/>
          </p:nvPr>
        </p:nvSpPr>
        <p:spPr>
          <a:xfrm>
            <a:off x="452755" y="1960245"/>
            <a:ext cx="11718290" cy="4387215"/>
          </a:xfrm>
        </p:spPr>
        <p:txBody>
          <a:bodyPr>
            <a:normAutofit/>
          </a:bodyPr>
          <a:lstStyle/>
          <a:p>
            <a:pPr marL="0" indent="0" algn="l">
              <a:lnSpc>
                <a:spcPct val="150000"/>
              </a:lnSpc>
              <a:buClrTx/>
              <a:buSzTx/>
              <a:buNone/>
            </a:pPr>
            <a:r>
              <a:rPr sz="2445" b="1" smtClean="0">
                <a:sym typeface="+mn-ea"/>
              </a:rPr>
              <a:t>4.制订行动计划并实施： </a:t>
            </a:r>
            <a:r>
              <a:rPr sz="2445" smtClean="0">
                <a:sym typeface="+mn-ea"/>
              </a:rPr>
              <a:t>行动是实现职业生涯目标的唯一途径。行动是指落实目标的具体措施，包括但不限于学习规划、实践活动、训练和培训等。</a:t>
            </a:r>
            <a:r>
              <a:rPr lang="zh-CN" sz="2445" smtClean="0">
                <a:sym typeface="+mn-ea"/>
              </a:rPr>
              <a:t>制定行动计划时，要确保计划内容足够具体，方便定期检查和评估。</a:t>
            </a:r>
            <a:endParaRPr lang="zh-CN" sz="2445" smtClean="0"/>
          </a:p>
          <a:p>
            <a:pPr marL="0" indent="0" algn="l">
              <a:lnSpc>
                <a:spcPct val="150000"/>
              </a:lnSpc>
              <a:buClrTx/>
              <a:buSzTx/>
              <a:buNone/>
            </a:pPr>
            <a:r>
              <a:rPr sz="2445" b="1" smtClean="0">
                <a:sym typeface="+mn-ea"/>
              </a:rPr>
              <a:t>5.总结评估：</a:t>
            </a:r>
            <a:r>
              <a:rPr sz="2445" smtClean="0">
                <a:sym typeface="+mn-ea"/>
              </a:rPr>
              <a:t>为确保职业生涯规划的有效性，大学生需不断进行评估与调整。调整内容包括职业重新选择、目标修正、实施措施与计划的变更等。</a:t>
            </a:r>
            <a:endParaRPr sz="2445" smtClean="0">
              <a:sym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740410" y="231775"/>
            <a:ext cx="9370060" cy="1096645"/>
          </a:xfrm>
          <a:prstGeom prst="rect">
            <a:avLst/>
          </a:prstGeom>
          <a:noFill/>
        </p:spPr>
        <p:txBody>
          <a:bodyPr wrap="square" lIns="66968" tIns="26787" rIns="66968" bIns="26787" rtlCol="0" anchor="b" anchorCtr="0">
            <a:normAutofit/>
          </a:bodyPr>
          <a:p>
            <a:pPr marL="0" indent="0" algn="ctr">
              <a:lnSpc>
                <a:spcPct val="110000"/>
              </a:lnSpc>
              <a:spcBef>
                <a:spcPts val="0"/>
              </a:spcBef>
              <a:spcAft>
                <a:spcPts val="0"/>
              </a:spcAft>
              <a:buSzPct val="100000"/>
              <a:buNone/>
            </a:pPr>
            <a:r>
              <a:rPr lang="zh-CN" altLang="en-US" sz="4000" b="1" dirty="0" smtClean="0">
                <a:latin typeface="华文中宋" panose="02010600040101010101" pitchFamily="2" charset="-122"/>
                <a:ea typeface="华文中宋" panose="02010600040101010101" pitchFamily="2" charset="-122"/>
              </a:rPr>
              <a:t>绘制我的家族职业树</a:t>
            </a:r>
            <a:endParaRPr lang="zh-CN" altLang="en-US" sz="4000" b="1" dirty="0" smtClean="0">
              <a:latin typeface="华文中宋" panose="02010600040101010101" pitchFamily="2" charset="-122"/>
              <a:ea typeface="华文中宋" panose="02010600040101010101" pitchFamily="2" charset="-122"/>
            </a:endParaRPr>
          </a:p>
        </p:txBody>
      </p:sp>
      <p:sp>
        <p:nvSpPr>
          <p:cNvPr id="8" name="Title 6"/>
          <p:cNvSpPr txBox="1"/>
          <p:nvPr>
            <p:custDataLst>
              <p:tags r:id="rId2"/>
            </p:custDataLst>
          </p:nvPr>
        </p:nvSpPr>
        <p:spPr>
          <a:xfrm>
            <a:off x="668655" y="1487805"/>
            <a:ext cx="11851640" cy="5580380"/>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42900" lvl="0" indent="-342900" algn="l" fontAlgn="ctr">
              <a:lnSpc>
                <a:spcPct val="120000"/>
              </a:lnSpc>
              <a:spcBef>
                <a:spcPts val="0"/>
              </a:spcBef>
              <a:spcAft>
                <a:spcPts val="800"/>
              </a:spcAft>
              <a:buSzPct val="100000"/>
              <a:buFont typeface="+mj-lt"/>
              <a:buAutoNum type="arabicPeriod"/>
            </a:pPr>
            <a:r>
              <a:rPr lang="zh-CN" altLang="en-US" sz="2400" b="1" spc="9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活动目的：</a:t>
            </a:r>
            <a:r>
              <a:rPr lang="zh-CN" altLang="en-US" sz="2400" spc="9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明确职业兴趣，发掘职业发展资源。</a:t>
            </a:r>
            <a:endParaRPr lang="zh-CN" altLang="en-US" sz="2400" spc="9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342900" lvl="0" indent="-342900" algn="l" fontAlgn="ctr">
              <a:lnSpc>
                <a:spcPct val="120000"/>
              </a:lnSpc>
              <a:spcBef>
                <a:spcPts val="0"/>
              </a:spcBef>
              <a:spcAft>
                <a:spcPts val="800"/>
              </a:spcAft>
              <a:buSzPct val="100000"/>
              <a:buFont typeface="+mj-lt"/>
              <a:buAutoNum type="arabicPeriod"/>
            </a:pPr>
            <a:r>
              <a:rPr lang="zh-CN" altLang="en-US" sz="2400" b="1" spc="9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活动步骤：</a:t>
            </a:r>
            <a:endParaRPr lang="zh-CN" altLang="en-US" sz="2400" b="1" spc="9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0" lvl="0" indent="0" algn="l" fontAlgn="ctr">
              <a:lnSpc>
                <a:spcPct val="120000"/>
              </a:lnSpc>
              <a:spcBef>
                <a:spcPts val="0"/>
              </a:spcBef>
              <a:spcAft>
                <a:spcPts val="800"/>
              </a:spcAft>
              <a:buSzPct val="100000"/>
              <a:buFont typeface="+mj-lt"/>
            </a:pPr>
            <a:r>
              <a:rPr altLang="zh-CN" sz="2400" spc="9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(1)</a:t>
            </a:r>
            <a:r>
              <a:rPr lang="zh-CN" altLang="en-US" sz="2400" spc="9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对家族成员进行访谈（访谈的对象可根据家族成员的实际情况自行决定），完成下列表格</a:t>
            </a:r>
            <a:r>
              <a:rPr altLang="zh-CN" sz="2400" spc="90">
                <a:ln w="3175">
                  <a:noFill/>
                  <a:prstDash val="dash"/>
                </a:ln>
                <a:solidFill>
                  <a:srgbClr val="FF0000"/>
                </a:solidFill>
                <a:uFillTx/>
                <a:latin typeface="华文中宋" panose="02010600040101010101" pitchFamily="2" charset="-122"/>
                <a:ea typeface="华文中宋" panose="02010600040101010101" pitchFamily="2" charset="-122"/>
                <a:cs typeface="华文中宋" panose="02010600040101010101" pitchFamily="2" charset="-122"/>
              </a:rPr>
              <a:t>(</a:t>
            </a:r>
            <a:r>
              <a:rPr lang="zh-CN" altLang="en-US" sz="2400" spc="90">
                <a:ln w="3175">
                  <a:noFill/>
                  <a:prstDash val="dash"/>
                </a:ln>
                <a:solidFill>
                  <a:srgbClr val="FF0000"/>
                </a:solidFill>
                <a:uFillTx/>
                <a:latin typeface="华文中宋" panose="02010600040101010101" pitchFamily="2" charset="-122"/>
                <a:ea typeface="华文中宋" panose="02010600040101010101" pitchFamily="2" charset="-122"/>
                <a:cs typeface="华文中宋" panose="02010600040101010101" pitchFamily="2" charset="-122"/>
              </a:rPr>
              <a:t>见下页</a:t>
            </a:r>
            <a:r>
              <a:rPr altLang="zh-CN" sz="2400" spc="90">
                <a:ln w="3175">
                  <a:noFill/>
                  <a:prstDash val="dash"/>
                </a:ln>
                <a:solidFill>
                  <a:srgbClr val="FF0000"/>
                </a:solidFill>
                <a:uFillTx/>
                <a:latin typeface="华文中宋" panose="02010600040101010101" pitchFamily="2" charset="-122"/>
                <a:ea typeface="华文中宋" panose="02010600040101010101" pitchFamily="2" charset="-122"/>
                <a:cs typeface="华文中宋" panose="02010600040101010101" pitchFamily="2" charset="-122"/>
              </a:rPr>
              <a:t>)</a:t>
            </a:r>
            <a:r>
              <a:rPr lang="zh-CN" altLang="en-US" sz="2400" spc="9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a:t>
            </a:r>
            <a:endParaRPr lang="zh-CN" altLang="en-US" sz="2400" spc="9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0" lvl="0" indent="0" algn="l" fontAlgn="ctr">
              <a:lnSpc>
                <a:spcPct val="120000"/>
              </a:lnSpc>
              <a:spcBef>
                <a:spcPts val="0"/>
              </a:spcBef>
              <a:spcAft>
                <a:spcPts val="800"/>
              </a:spcAft>
              <a:buSzPct val="100000"/>
              <a:buFont typeface="+mn-ea"/>
            </a:pPr>
            <a:r>
              <a:rPr altLang="zh-CN" sz="2400" spc="9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sym typeface="+mn-ea"/>
              </a:rPr>
              <a:t>(2)</a:t>
            </a:r>
            <a:r>
              <a:rPr lang="zh-CN" altLang="en-US" sz="2400" spc="9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根据上一步骤访谈的结果，绘制属于自己的家族职业树（参考右图所示）。</a:t>
            </a:r>
            <a:endParaRPr lang="zh-CN" altLang="en-US" sz="2400" spc="9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0" lvl="0" indent="0" algn="l" fontAlgn="ctr">
              <a:lnSpc>
                <a:spcPct val="120000"/>
              </a:lnSpc>
              <a:spcBef>
                <a:spcPts val="0"/>
              </a:spcBef>
              <a:spcAft>
                <a:spcPts val="800"/>
              </a:spcAft>
              <a:buSzPct val="100000"/>
              <a:buFont typeface="+mn-ea"/>
            </a:pPr>
            <a:r>
              <a:rPr altLang="zh-CN" sz="2400" spc="9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sym typeface="+mn-ea"/>
              </a:rPr>
              <a:t>(3)</a:t>
            </a:r>
            <a:r>
              <a:rPr lang="zh-CN" altLang="en-US" sz="2400" spc="9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仔细观察自己的家族职业树，思考以下问题：</a:t>
            </a:r>
            <a:endParaRPr lang="zh-CN" altLang="en-US" sz="2400" spc="9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0" lvl="0" indent="0" algn="l" fontAlgn="ctr">
              <a:lnSpc>
                <a:spcPct val="120000"/>
              </a:lnSpc>
              <a:spcBef>
                <a:spcPts val="0"/>
              </a:spcBef>
              <a:spcAft>
                <a:spcPts val="800"/>
              </a:spcAft>
              <a:buSzPct val="100000"/>
              <a:buFont typeface="+mn-ea"/>
            </a:pPr>
            <a:r>
              <a:rPr lang="zh-CN" altLang="en-US" sz="1800" spc="9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家族成员中最多人从事的是什么职业？</a:t>
            </a:r>
            <a:endParaRPr lang="zh-CN" altLang="en-US" sz="1800" spc="9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0" lvl="0" indent="0" algn="l" fontAlgn="ctr">
              <a:lnSpc>
                <a:spcPct val="120000"/>
              </a:lnSpc>
              <a:spcBef>
                <a:spcPts val="0"/>
              </a:spcBef>
              <a:spcAft>
                <a:spcPts val="800"/>
              </a:spcAft>
              <a:buSzPct val="100000"/>
              <a:buFont typeface="+mn-ea"/>
            </a:pPr>
            <a:r>
              <a:rPr lang="zh-CN" altLang="en-US" sz="1800" spc="9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通过对家族成员职业的了解，你倾向于从事什么职业？你不会考虑从事什么职业？</a:t>
            </a:r>
            <a:endParaRPr lang="zh-CN" altLang="en-US" sz="1800" spc="9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0" lvl="0" indent="0" algn="l" fontAlgn="ctr">
              <a:lnSpc>
                <a:spcPct val="120000"/>
              </a:lnSpc>
              <a:spcBef>
                <a:spcPts val="0"/>
              </a:spcBef>
              <a:spcAft>
                <a:spcPts val="800"/>
              </a:spcAft>
              <a:buSzPct val="100000"/>
              <a:buFont typeface="+mn-ea"/>
            </a:pPr>
            <a:r>
              <a:rPr lang="zh-CN" altLang="en-US" sz="1800" spc="9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家人希望你从事什么职业？</a:t>
            </a:r>
            <a:endParaRPr lang="zh-CN" altLang="en-US" sz="1800" spc="9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0" lvl="0" indent="0" algn="l" fontAlgn="ctr">
              <a:lnSpc>
                <a:spcPct val="120000"/>
              </a:lnSpc>
              <a:spcBef>
                <a:spcPts val="0"/>
              </a:spcBef>
              <a:spcAft>
                <a:spcPts val="800"/>
              </a:spcAft>
              <a:buSzPct val="100000"/>
              <a:buFont typeface="+mn-ea"/>
            </a:pPr>
            <a:r>
              <a:rPr lang="zh-CN" altLang="en-US" sz="1800" spc="9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从家族职业树中你得到什么启发？</a:t>
            </a:r>
            <a:endParaRPr lang="zh-CN" altLang="en-US" sz="1800" spc="9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0" lvl="0" indent="0" algn="l" fontAlgn="ctr">
              <a:lnSpc>
                <a:spcPct val="120000"/>
              </a:lnSpc>
              <a:spcBef>
                <a:spcPts val="0"/>
              </a:spcBef>
              <a:spcAft>
                <a:spcPts val="800"/>
              </a:spcAft>
              <a:buSzPct val="100000"/>
              <a:buFont typeface="+mn-ea"/>
            </a:pPr>
            <a:r>
              <a:rPr lang="zh-CN" altLang="en-US" sz="1800" spc="9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在这棵家族职业树上，哪些是你职业发展的资源，哪些则有可能成为限制？</a:t>
            </a:r>
            <a:endParaRPr lang="zh-CN" altLang="en-US" sz="1800" spc="9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3" name="矩形 2"/>
          <p:cNvSpPr/>
          <p:nvPr/>
        </p:nvSpPr>
        <p:spPr>
          <a:xfrm>
            <a:off x="10489590" y="31234"/>
            <a:ext cx="2236510" cy="584775"/>
          </a:xfrm>
          <a:prstGeom prst="rect">
            <a:avLst/>
          </a:prstGeom>
        </p:spPr>
        <p:txBody>
          <a:bodyPr wrap="none">
            <a:spAutoFit/>
          </a:bodyPr>
          <a:p>
            <a:pPr lvl="0"/>
            <a:r>
              <a:rPr lang="en-US" altLang="zh-CN" sz="3200" dirty="0">
                <a:solidFill>
                  <a:prstClr val="black"/>
                </a:solidFill>
              </a:rPr>
              <a:t>【</a:t>
            </a:r>
            <a:r>
              <a:rPr lang="zh-CN" altLang="en-US" sz="3200" b="1" dirty="0">
                <a:solidFill>
                  <a:prstClr val="black"/>
                </a:solidFill>
              </a:rPr>
              <a:t>活动课</a:t>
            </a:r>
            <a:r>
              <a:rPr lang="en-US" altLang="zh-CN" sz="3200" dirty="0">
                <a:solidFill>
                  <a:prstClr val="black"/>
                </a:solidFill>
              </a:rPr>
              <a:t>】</a:t>
            </a:r>
            <a:endParaRPr lang="en-US" altLang="zh-CN" sz="3200" dirty="0">
              <a:solidFill>
                <a:prstClr val="black"/>
              </a:solidFill>
            </a:endParaRPr>
          </a:p>
        </p:txBody>
      </p:sp>
    </p:spTree>
    <p:custDataLst>
      <p:tags r:id="rId3"/>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格 7"/>
          <p:cNvGraphicFramePr/>
          <p:nvPr>
            <p:custDataLst>
              <p:tags r:id="rId1"/>
            </p:custDataLst>
          </p:nvPr>
        </p:nvGraphicFramePr>
        <p:xfrm>
          <a:off x="956945" y="1024255"/>
          <a:ext cx="11094720" cy="5574030"/>
        </p:xfrm>
        <a:graphic>
          <a:graphicData uri="http://schemas.openxmlformats.org/drawingml/2006/table">
            <a:tbl>
              <a:tblPr firstRow="1" bandRow="1">
                <a:tableStyleId>{5C22544A-7EE6-4342-B048-85BDC9FD1C3A}</a:tableStyleId>
              </a:tblPr>
              <a:tblGrid>
                <a:gridCol w="1386840"/>
                <a:gridCol w="1386840"/>
                <a:gridCol w="1386840"/>
                <a:gridCol w="1386840"/>
                <a:gridCol w="1386840"/>
                <a:gridCol w="1386840"/>
                <a:gridCol w="1508125"/>
                <a:gridCol w="1265555"/>
              </a:tblGrid>
              <a:tr h="1422400">
                <a:tc>
                  <a:txBody>
                    <a:bodyPr/>
                    <a:p>
                      <a:pPr marL="68580" indent="0" algn="just">
                        <a:spcBef>
                          <a:spcPct val="0"/>
                        </a:spcBef>
                        <a:spcAft>
                          <a:spcPct val="0"/>
                        </a:spcAft>
                      </a:pPr>
                      <a:r>
                        <a:rPr lang="zh-CN" sz="1800">
                          <a:solidFill>
                            <a:schemeClr val="tx1"/>
                          </a:solidFill>
                          <a:latin typeface="华文中宋" panose="02010600040101010101" pitchFamily="2" charset="-122"/>
                          <a:ea typeface="华文中宋" panose="02010600040101010101" pitchFamily="2" charset="-122"/>
                        </a:rPr>
                        <a:t>亲属</a:t>
                      </a:r>
                      <a:endParaRPr lang="zh-CN" sz="1800">
                        <a:solidFill>
                          <a:schemeClr val="tx1"/>
                        </a:solidFill>
                        <a:latin typeface="华文中宋" panose="02010600040101010101" pitchFamily="2" charset="-122"/>
                        <a:ea typeface="华文中宋" panose="02010600040101010101" pitchFamily="2" charset="-122"/>
                      </a:endParaRPr>
                    </a:p>
                  </a:txBody>
                  <a:tcPr marL="68580" marR="68580" marT="0" marB="0" anchor="ctr" anchorCtr="0"/>
                </a:tc>
                <a:tc>
                  <a:txBody>
                    <a:bodyPr/>
                    <a:p>
                      <a:pPr marL="68580" indent="0" algn="just">
                        <a:spcBef>
                          <a:spcPct val="0"/>
                        </a:spcBef>
                        <a:spcAft>
                          <a:spcPct val="0"/>
                        </a:spcAft>
                      </a:pPr>
                      <a:r>
                        <a:rPr lang="zh-CN" sz="1800">
                          <a:solidFill>
                            <a:schemeClr val="tx1"/>
                          </a:solidFill>
                          <a:latin typeface="华文中宋" panose="02010600040101010101" pitchFamily="2" charset="-122"/>
                          <a:ea typeface="华文中宋" panose="02010600040101010101" pitchFamily="2" charset="-122"/>
                        </a:rPr>
                        <a:t>从事职业</a:t>
                      </a:r>
                      <a:endParaRPr lang="zh-CN" sz="1800">
                        <a:solidFill>
                          <a:schemeClr val="tx1"/>
                        </a:solidFill>
                        <a:latin typeface="华文中宋" panose="02010600040101010101" pitchFamily="2" charset="-122"/>
                        <a:ea typeface="华文中宋" panose="02010600040101010101" pitchFamily="2" charset="-122"/>
                      </a:endParaRPr>
                    </a:p>
                  </a:txBody>
                  <a:tcPr marL="68580" marR="68580" marT="0" marB="0" anchor="ctr" anchorCtr="0"/>
                </a:tc>
                <a:tc>
                  <a:txBody>
                    <a:bodyPr/>
                    <a:p>
                      <a:pPr marL="68580" indent="0" algn="just">
                        <a:spcBef>
                          <a:spcPct val="0"/>
                        </a:spcBef>
                        <a:spcAft>
                          <a:spcPct val="0"/>
                        </a:spcAft>
                      </a:pPr>
                      <a:r>
                        <a:rPr lang="zh-CN" sz="1800">
                          <a:solidFill>
                            <a:schemeClr val="tx1"/>
                          </a:solidFill>
                          <a:latin typeface="华文中宋" panose="02010600040101010101" pitchFamily="2" charset="-122"/>
                          <a:ea typeface="华文中宋" panose="02010600040101010101" pitchFamily="2" charset="-122"/>
                        </a:rPr>
                        <a:t>工作内容</a:t>
                      </a:r>
                      <a:endParaRPr lang="zh-CN" sz="1800">
                        <a:solidFill>
                          <a:schemeClr val="tx1"/>
                        </a:solidFill>
                        <a:latin typeface="华文中宋" panose="02010600040101010101" pitchFamily="2" charset="-122"/>
                        <a:ea typeface="华文中宋" panose="02010600040101010101" pitchFamily="2" charset="-122"/>
                      </a:endParaRPr>
                    </a:p>
                  </a:txBody>
                  <a:tcPr marL="68580" marR="68580" marT="0" marB="0" anchor="ctr" anchorCtr="0"/>
                </a:tc>
                <a:tc>
                  <a:txBody>
                    <a:bodyPr/>
                    <a:p>
                      <a:pPr marL="68580" indent="0" algn="just">
                        <a:spcBef>
                          <a:spcPct val="0"/>
                        </a:spcBef>
                        <a:spcAft>
                          <a:spcPct val="0"/>
                        </a:spcAft>
                      </a:pPr>
                      <a:r>
                        <a:rPr lang="zh-CN" sz="1800">
                          <a:solidFill>
                            <a:schemeClr val="tx1"/>
                          </a:solidFill>
                          <a:latin typeface="华文中宋" panose="02010600040101010101" pitchFamily="2" charset="-122"/>
                          <a:ea typeface="华文中宋" panose="02010600040101010101" pitchFamily="2" charset="-122"/>
                        </a:rPr>
                        <a:t>入职过程</a:t>
                      </a:r>
                      <a:endParaRPr lang="zh-CN" sz="1800">
                        <a:solidFill>
                          <a:schemeClr val="tx1"/>
                        </a:solidFill>
                        <a:latin typeface="华文中宋" panose="02010600040101010101" pitchFamily="2" charset="-122"/>
                        <a:ea typeface="华文中宋" panose="02010600040101010101" pitchFamily="2" charset="-122"/>
                      </a:endParaRPr>
                    </a:p>
                  </a:txBody>
                  <a:tcPr marL="68580" marR="68580" marT="0" marB="0" anchor="ctr" anchorCtr="0"/>
                </a:tc>
                <a:tc>
                  <a:txBody>
                    <a:bodyPr/>
                    <a:p>
                      <a:pPr marL="68580" indent="0" algn="just">
                        <a:spcBef>
                          <a:spcPct val="0"/>
                        </a:spcBef>
                        <a:spcAft>
                          <a:spcPct val="0"/>
                        </a:spcAft>
                      </a:pPr>
                      <a:r>
                        <a:rPr lang="zh-CN" sz="1800">
                          <a:solidFill>
                            <a:schemeClr val="tx1"/>
                          </a:solidFill>
                          <a:latin typeface="华文中宋" panose="02010600040101010101" pitchFamily="2" charset="-122"/>
                          <a:ea typeface="华文中宋" panose="02010600040101010101" pitchFamily="2" charset="-122"/>
                        </a:rPr>
                        <a:t>职业胜任度</a:t>
                      </a:r>
                      <a:endParaRPr lang="zh-CN" sz="1800">
                        <a:solidFill>
                          <a:schemeClr val="tx1"/>
                        </a:solidFill>
                        <a:latin typeface="华文中宋" panose="02010600040101010101" pitchFamily="2" charset="-122"/>
                        <a:ea typeface="华文中宋" panose="02010600040101010101" pitchFamily="2" charset="-122"/>
                      </a:endParaRPr>
                    </a:p>
                  </a:txBody>
                  <a:tcPr marL="68580" marR="68580" marT="0" marB="0" anchor="ctr" anchorCtr="0"/>
                </a:tc>
                <a:tc>
                  <a:txBody>
                    <a:bodyPr/>
                    <a:p>
                      <a:pPr marL="68580" indent="0" algn="just">
                        <a:spcBef>
                          <a:spcPct val="0"/>
                        </a:spcBef>
                        <a:spcAft>
                          <a:spcPct val="0"/>
                        </a:spcAft>
                      </a:pPr>
                      <a:r>
                        <a:rPr lang="zh-CN" sz="1800">
                          <a:solidFill>
                            <a:schemeClr val="tx1"/>
                          </a:solidFill>
                          <a:latin typeface="华文中宋" panose="02010600040101010101" pitchFamily="2" charset="-122"/>
                          <a:ea typeface="华文中宋" panose="02010600040101010101" pitchFamily="2" charset="-122"/>
                        </a:rPr>
                        <a:t>职业愉快感</a:t>
                      </a:r>
                      <a:endParaRPr lang="zh-CN" sz="1800">
                        <a:solidFill>
                          <a:schemeClr val="tx1"/>
                        </a:solidFill>
                        <a:latin typeface="华文中宋" panose="02010600040101010101" pitchFamily="2" charset="-122"/>
                        <a:ea typeface="华文中宋" panose="02010600040101010101" pitchFamily="2" charset="-122"/>
                      </a:endParaRPr>
                    </a:p>
                  </a:txBody>
                  <a:tcPr marL="68580" marR="68580" marT="0" marB="0" anchor="ctr" anchorCtr="0"/>
                </a:tc>
                <a:tc>
                  <a:txBody>
                    <a:bodyPr/>
                    <a:p>
                      <a:pPr marL="68580" indent="0" algn="just">
                        <a:spcBef>
                          <a:spcPct val="0"/>
                        </a:spcBef>
                        <a:spcAft>
                          <a:spcPct val="0"/>
                        </a:spcAft>
                      </a:pPr>
                      <a:r>
                        <a:rPr lang="zh-CN" sz="1800">
                          <a:solidFill>
                            <a:schemeClr val="tx1"/>
                          </a:solidFill>
                          <a:latin typeface="华文中宋" panose="02010600040101010101" pitchFamily="2" charset="-122"/>
                          <a:ea typeface="华文中宋" panose="02010600040101010101" pitchFamily="2" charset="-122"/>
                        </a:rPr>
                        <a:t>若有机会再次择业，会选择何种职业？为什么？</a:t>
                      </a:r>
                      <a:endParaRPr lang="zh-CN" sz="1800">
                        <a:solidFill>
                          <a:schemeClr val="tx1"/>
                        </a:solidFill>
                        <a:latin typeface="华文中宋" panose="02010600040101010101" pitchFamily="2" charset="-122"/>
                        <a:ea typeface="华文中宋" panose="02010600040101010101" pitchFamily="2" charset="-122"/>
                      </a:endParaRPr>
                    </a:p>
                  </a:txBody>
                  <a:tcPr marL="68580" marR="68580" marT="0" marB="0" anchor="ctr" anchorCtr="0"/>
                </a:tc>
                <a:tc>
                  <a:txBody>
                    <a:bodyPr/>
                    <a:p>
                      <a:pPr marL="68580" indent="0" algn="just">
                        <a:spcBef>
                          <a:spcPct val="0"/>
                        </a:spcBef>
                        <a:spcAft>
                          <a:spcPct val="0"/>
                        </a:spcAft>
                      </a:pPr>
                      <a:r>
                        <a:rPr lang="zh-CN" sz="1800">
                          <a:solidFill>
                            <a:schemeClr val="tx1"/>
                          </a:solidFill>
                          <a:latin typeface="华文中宋" panose="02010600040101010101" pitchFamily="2" charset="-122"/>
                          <a:ea typeface="华文中宋" panose="02010600040101010101" pitchFamily="2" charset="-122"/>
                        </a:rPr>
                        <a:t>对我职业发展的期待和建议</a:t>
                      </a:r>
                      <a:endParaRPr lang="zh-CN" sz="1800">
                        <a:solidFill>
                          <a:schemeClr val="tx1"/>
                        </a:solidFill>
                        <a:latin typeface="华文中宋" panose="02010600040101010101" pitchFamily="2" charset="-122"/>
                        <a:ea typeface="华文中宋" panose="02010600040101010101" pitchFamily="2" charset="-122"/>
                      </a:endParaRPr>
                    </a:p>
                  </a:txBody>
                  <a:tcPr marL="68580" marR="68580" marT="0" marB="0" anchor="ctr" anchorCtr="0"/>
                </a:tc>
              </a:tr>
              <a:tr h="593090">
                <a:tc>
                  <a:txBody>
                    <a:bodyPr/>
                    <a:p>
                      <a:pPr marL="68580" algn="l">
                        <a:lnSpc>
                          <a:spcPct val="170000"/>
                        </a:lnSpc>
                        <a:buClrTx/>
                        <a:buSzTx/>
                        <a:buFontTx/>
                      </a:pPr>
                      <a:r>
                        <a:rPr lang="zh-CN" sz="1800" b="1">
                          <a:solidFill>
                            <a:schemeClr val="tx1"/>
                          </a:solidFill>
                          <a:latin typeface="华文中宋" panose="02010600040101010101" pitchFamily="2" charset="-122"/>
                          <a:ea typeface="华文中宋" panose="02010600040101010101" pitchFamily="2" charset="-122"/>
                        </a:rPr>
                        <a:t>爷爷</a:t>
                      </a:r>
                      <a:endParaRPr lang="zh-CN" sz="1800" b="1">
                        <a:solidFill>
                          <a:schemeClr val="tx1"/>
                        </a:solidFill>
                        <a:latin typeface="华文中宋" panose="02010600040101010101" pitchFamily="2" charset="-122"/>
                        <a:ea typeface="华文中宋" panose="02010600040101010101" pitchFamily="2" charset="-122"/>
                      </a:endParaRPr>
                    </a:p>
                  </a:txBody>
                  <a:tcPr marL="68580" marR="68580" marT="0" marB="0" anchor="t" anchorCtr="0"/>
                </a:tc>
                <a:tc>
                  <a:txBody>
                    <a:bodyPr/>
                    <a:p>
                      <a:pPr>
                        <a:buNone/>
                      </a:pPr>
                      <a:endParaRPr lang="zh-CN" altLang="en-US">
                        <a:latin typeface="华文中宋" panose="02010600040101010101" pitchFamily="2" charset="-122"/>
                        <a:ea typeface="华文中宋" panose="02010600040101010101" pitchFamily="2" charset="-122"/>
                      </a:endParaRPr>
                    </a:p>
                  </a:txBody>
                  <a:tcPr/>
                </a:tc>
                <a:tc>
                  <a:txBody>
                    <a:bodyPr/>
                    <a:p>
                      <a:pPr>
                        <a:buNone/>
                      </a:pPr>
                      <a:endParaRPr lang="zh-CN" altLang="en-US">
                        <a:latin typeface="华文中宋" panose="02010600040101010101" pitchFamily="2" charset="-122"/>
                        <a:ea typeface="华文中宋" panose="02010600040101010101" pitchFamily="2" charset="-122"/>
                      </a:endParaRPr>
                    </a:p>
                  </a:txBody>
                  <a:tcPr/>
                </a:tc>
                <a:tc>
                  <a:txBody>
                    <a:bodyPr/>
                    <a:p>
                      <a:pPr>
                        <a:buNone/>
                      </a:pPr>
                      <a:endParaRPr lang="zh-CN" altLang="en-US">
                        <a:latin typeface="华文中宋" panose="02010600040101010101" pitchFamily="2" charset="-122"/>
                        <a:ea typeface="华文中宋" panose="02010600040101010101" pitchFamily="2" charset="-122"/>
                      </a:endParaRPr>
                    </a:p>
                  </a:txBody>
                  <a:tcPr/>
                </a:tc>
                <a:tc>
                  <a:txBody>
                    <a:bodyPr/>
                    <a:p>
                      <a:pPr>
                        <a:buNone/>
                      </a:pPr>
                      <a:endParaRPr lang="zh-CN" altLang="en-US">
                        <a:latin typeface="华文中宋" panose="02010600040101010101" pitchFamily="2" charset="-122"/>
                        <a:ea typeface="华文中宋" panose="02010600040101010101" pitchFamily="2" charset="-122"/>
                      </a:endParaRPr>
                    </a:p>
                  </a:txBody>
                  <a:tcPr/>
                </a:tc>
                <a:tc>
                  <a:txBody>
                    <a:bodyPr/>
                    <a:p>
                      <a:pPr>
                        <a:buNone/>
                      </a:pPr>
                      <a:endParaRPr lang="zh-CN" altLang="en-US">
                        <a:latin typeface="华文中宋" panose="02010600040101010101" pitchFamily="2" charset="-122"/>
                        <a:ea typeface="华文中宋" panose="02010600040101010101" pitchFamily="2" charset="-122"/>
                      </a:endParaRPr>
                    </a:p>
                  </a:txBody>
                  <a:tcPr/>
                </a:tc>
                <a:tc>
                  <a:txBody>
                    <a:bodyPr/>
                    <a:p>
                      <a:pPr>
                        <a:buNone/>
                      </a:pPr>
                      <a:endParaRPr lang="zh-CN" altLang="en-US">
                        <a:latin typeface="华文中宋" panose="02010600040101010101" pitchFamily="2" charset="-122"/>
                        <a:ea typeface="华文中宋" panose="02010600040101010101" pitchFamily="2" charset="-122"/>
                      </a:endParaRPr>
                    </a:p>
                  </a:txBody>
                  <a:tcPr/>
                </a:tc>
                <a:tc>
                  <a:txBody>
                    <a:bodyPr/>
                    <a:p>
                      <a:pPr>
                        <a:buNone/>
                      </a:pPr>
                      <a:endParaRPr lang="zh-CN" altLang="en-US">
                        <a:latin typeface="华文中宋" panose="02010600040101010101" pitchFamily="2" charset="-122"/>
                        <a:ea typeface="华文中宋" panose="02010600040101010101" pitchFamily="2" charset="-122"/>
                      </a:endParaRPr>
                    </a:p>
                  </a:txBody>
                  <a:tcPr/>
                </a:tc>
              </a:tr>
              <a:tr h="593090">
                <a:tc>
                  <a:txBody>
                    <a:bodyPr/>
                    <a:p>
                      <a:pPr marL="68580" algn="l">
                        <a:lnSpc>
                          <a:spcPct val="170000"/>
                        </a:lnSpc>
                        <a:buClrTx/>
                        <a:buSzTx/>
                        <a:buFontTx/>
                      </a:pPr>
                      <a:r>
                        <a:rPr lang="zh-CN" sz="1800" b="1">
                          <a:solidFill>
                            <a:schemeClr val="tx1"/>
                          </a:solidFill>
                          <a:latin typeface="华文中宋" panose="02010600040101010101" pitchFamily="2" charset="-122"/>
                          <a:ea typeface="华文中宋" panose="02010600040101010101" pitchFamily="2" charset="-122"/>
                        </a:rPr>
                        <a:t>奶奶</a:t>
                      </a:r>
                      <a:endParaRPr lang="zh-CN" sz="1800" b="1">
                        <a:solidFill>
                          <a:schemeClr val="tx1"/>
                        </a:solidFill>
                        <a:latin typeface="华文中宋" panose="02010600040101010101" pitchFamily="2" charset="-122"/>
                        <a:ea typeface="华文中宋" panose="02010600040101010101" pitchFamily="2" charset="-122"/>
                      </a:endParaRPr>
                    </a:p>
                  </a:txBody>
                  <a:tcPr marL="68580" marR="68580" marT="0" marB="0" anchor="t" anchorCtr="0"/>
                </a:tc>
                <a:tc>
                  <a:txBody>
                    <a:bodyPr/>
                    <a:p>
                      <a:pPr>
                        <a:buNone/>
                      </a:pPr>
                      <a:endParaRPr lang="zh-CN" altLang="en-US">
                        <a:latin typeface="华文中宋" panose="02010600040101010101" pitchFamily="2" charset="-122"/>
                        <a:ea typeface="华文中宋" panose="02010600040101010101" pitchFamily="2" charset="-122"/>
                      </a:endParaRPr>
                    </a:p>
                  </a:txBody>
                  <a:tcPr/>
                </a:tc>
                <a:tc>
                  <a:txBody>
                    <a:bodyPr/>
                    <a:p>
                      <a:pPr>
                        <a:buNone/>
                      </a:pPr>
                      <a:endParaRPr lang="zh-CN" altLang="en-US">
                        <a:latin typeface="华文中宋" panose="02010600040101010101" pitchFamily="2" charset="-122"/>
                        <a:ea typeface="华文中宋" panose="02010600040101010101" pitchFamily="2" charset="-122"/>
                      </a:endParaRPr>
                    </a:p>
                  </a:txBody>
                  <a:tcPr/>
                </a:tc>
                <a:tc>
                  <a:txBody>
                    <a:bodyPr/>
                    <a:p>
                      <a:pPr>
                        <a:buNone/>
                      </a:pPr>
                      <a:endParaRPr lang="zh-CN" altLang="en-US">
                        <a:latin typeface="华文中宋" panose="02010600040101010101" pitchFamily="2" charset="-122"/>
                        <a:ea typeface="华文中宋" panose="02010600040101010101" pitchFamily="2" charset="-122"/>
                      </a:endParaRPr>
                    </a:p>
                  </a:txBody>
                  <a:tcPr/>
                </a:tc>
                <a:tc>
                  <a:txBody>
                    <a:bodyPr/>
                    <a:p>
                      <a:pPr>
                        <a:buNone/>
                      </a:pPr>
                      <a:endParaRPr lang="zh-CN" altLang="en-US">
                        <a:latin typeface="华文中宋" panose="02010600040101010101" pitchFamily="2" charset="-122"/>
                        <a:ea typeface="华文中宋" panose="02010600040101010101" pitchFamily="2" charset="-122"/>
                      </a:endParaRPr>
                    </a:p>
                  </a:txBody>
                  <a:tcPr/>
                </a:tc>
                <a:tc>
                  <a:txBody>
                    <a:bodyPr/>
                    <a:p>
                      <a:pPr>
                        <a:buNone/>
                      </a:pPr>
                      <a:endParaRPr lang="zh-CN" altLang="en-US">
                        <a:latin typeface="华文中宋" panose="02010600040101010101" pitchFamily="2" charset="-122"/>
                        <a:ea typeface="华文中宋" panose="02010600040101010101" pitchFamily="2" charset="-122"/>
                      </a:endParaRPr>
                    </a:p>
                  </a:txBody>
                  <a:tcPr/>
                </a:tc>
                <a:tc>
                  <a:txBody>
                    <a:bodyPr/>
                    <a:p>
                      <a:pPr>
                        <a:buNone/>
                      </a:pPr>
                      <a:endParaRPr lang="zh-CN" altLang="en-US">
                        <a:latin typeface="华文中宋" panose="02010600040101010101" pitchFamily="2" charset="-122"/>
                        <a:ea typeface="华文中宋" panose="02010600040101010101" pitchFamily="2" charset="-122"/>
                      </a:endParaRPr>
                    </a:p>
                  </a:txBody>
                  <a:tcPr/>
                </a:tc>
                <a:tc>
                  <a:txBody>
                    <a:bodyPr/>
                    <a:p>
                      <a:pPr>
                        <a:buNone/>
                      </a:pPr>
                      <a:endParaRPr lang="zh-CN" altLang="en-US">
                        <a:latin typeface="华文中宋" panose="02010600040101010101" pitchFamily="2" charset="-122"/>
                        <a:ea typeface="华文中宋" panose="02010600040101010101" pitchFamily="2" charset="-122"/>
                      </a:endParaRPr>
                    </a:p>
                  </a:txBody>
                  <a:tcPr/>
                </a:tc>
              </a:tr>
              <a:tr h="593090">
                <a:tc>
                  <a:txBody>
                    <a:bodyPr/>
                    <a:p>
                      <a:pPr marL="68580" algn="l">
                        <a:lnSpc>
                          <a:spcPct val="170000"/>
                        </a:lnSpc>
                        <a:buClrTx/>
                        <a:buSzTx/>
                        <a:buFontTx/>
                      </a:pPr>
                      <a:r>
                        <a:rPr lang="zh-CN" sz="1800" b="1">
                          <a:solidFill>
                            <a:schemeClr val="tx1"/>
                          </a:solidFill>
                          <a:latin typeface="华文中宋" panose="02010600040101010101" pitchFamily="2" charset="-122"/>
                          <a:ea typeface="华文中宋" panose="02010600040101010101" pitchFamily="2" charset="-122"/>
                        </a:rPr>
                        <a:t>外公</a:t>
                      </a:r>
                      <a:endParaRPr lang="zh-CN" sz="1800" b="1">
                        <a:solidFill>
                          <a:schemeClr val="tx1"/>
                        </a:solidFill>
                        <a:latin typeface="华文中宋" panose="02010600040101010101" pitchFamily="2" charset="-122"/>
                        <a:ea typeface="华文中宋" panose="02010600040101010101" pitchFamily="2" charset="-122"/>
                      </a:endParaRPr>
                    </a:p>
                  </a:txBody>
                  <a:tcPr marL="68580" marR="68580" marT="0" marB="0" anchor="t" anchorCtr="0"/>
                </a:tc>
                <a:tc>
                  <a:txBody>
                    <a:bodyPr/>
                    <a:p>
                      <a:pPr>
                        <a:buNone/>
                      </a:pPr>
                      <a:endParaRPr lang="zh-CN" altLang="en-US">
                        <a:latin typeface="华文中宋" panose="02010600040101010101" pitchFamily="2" charset="-122"/>
                        <a:ea typeface="华文中宋" panose="02010600040101010101" pitchFamily="2" charset="-122"/>
                      </a:endParaRPr>
                    </a:p>
                  </a:txBody>
                  <a:tcPr/>
                </a:tc>
                <a:tc>
                  <a:txBody>
                    <a:bodyPr/>
                    <a:p>
                      <a:pPr>
                        <a:buNone/>
                      </a:pPr>
                      <a:endParaRPr lang="zh-CN" altLang="en-US">
                        <a:latin typeface="华文中宋" panose="02010600040101010101" pitchFamily="2" charset="-122"/>
                        <a:ea typeface="华文中宋" panose="02010600040101010101" pitchFamily="2" charset="-122"/>
                      </a:endParaRPr>
                    </a:p>
                  </a:txBody>
                  <a:tcPr/>
                </a:tc>
                <a:tc>
                  <a:txBody>
                    <a:bodyPr/>
                    <a:p>
                      <a:pPr>
                        <a:buNone/>
                      </a:pPr>
                      <a:endParaRPr lang="zh-CN" altLang="en-US">
                        <a:latin typeface="华文中宋" panose="02010600040101010101" pitchFamily="2" charset="-122"/>
                        <a:ea typeface="华文中宋" panose="02010600040101010101" pitchFamily="2" charset="-122"/>
                      </a:endParaRPr>
                    </a:p>
                  </a:txBody>
                  <a:tcPr/>
                </a:tc>
                <a:tc>
                  <a:txBody>
                    <a:bodyPr/>
                    <a:p>
                      <a:pPr>
                        <a:buNone/>
                      </a:pPr>
                      <a:endParaRPr lang="zh-CN" altLang="en-US">
                        <a:latin typeface="华文中宋" panose="02010600040101010101" pitchFamily="2" charset="-122"/>
                        <a:ea typeface="华文中宋" panose="02010600040101010101" pitchFamily="2" charset="-122"/>
                      </a:endParaRPr>
                    </a:p>
                  </a:txBody>
                  <a:tcPr/>
                </a:tc>
                <a:tc>
                  <a:txBody>
                    <a:bodyPr/>
                    <a:p>
                      <a:pPr>
                        <a:buNone/>
                      </a:pPr>
                      <a:endParaRPr lang="zh-CN" altLang="en-US">
                        <a:latin typeface="华文中宋" panose="02010600040101010101" pitchFamily="2" charset="-122"/>
                        <a:ea typeface="华文中宋" panose="02010600040101010101" pitchFamily="2" charset="-122"/>
                      </a:endParaRPr>
                    </a:p>
                  </a:txBody>
                  <a:tcPr/>
                </a:tc>
                <a:tc>
                  <a:txBody>
                    <a:bodyPr/>
                    <a:p>
                      <a:pPr>
                        <a:buNone/>
                      </a:pPr>
                      <a:endParaRPr lang="zh-CN" altLang="en-US">
                        <a:latin typeface="华文中宋" panose="02010600040101010101" pitchFamily="2" charset="-122"/>
                        <a:ea typeface="华文中宋" panose="02010600040101010101" pitchFamily="2" charset="-122"/>
                      </a:endParaRPr>
                    </a:p>
                  </a:txBody>
                  <a:tcPr/>
                </a:tc>
                <a:tc>
                  <a:txBody>
                    <a:bodyPr/>
                    <a:p>
                      <a:pPr>
                        <a:buNone/>
                      </a:pPr>
                      <a:endParaRPr lang="zh-CN" altLang="en-US">
                        <a:latin typeface="华文中宋" panose="02010600040101010101" pitchFamily="2" charset="-122"/>
                        <a:ea typeface="华文中宋" panose="02010600040101010101" pitchFamily="2" charset="-122"/>
                      </a:endParaRPr>
                    </a:p>
                  </a:txBody>
                  <a:tcPr/>
                </a:tc>
              </a:tr>
              <a:tr h="593090">
                <a:tc>
                  <a:txBody>
                    <a:bodyPr/>
                    <a:p>
                      <a:pPr marL="68580" algn="l">
                        <a:lnSpc>
                          <a:spcPct val="170000"/>
                        </a:lnSpc>
                        <a:buClrTx/>
                        <a:buSzTx/>
                        <a:buFontTx/>
                      </a:pPr>
                      <a:r>
                        <a:rPr lang="zh-CN" sz="1800" b="1">
                          <a:solidFill>
                            <a:schemeClr val="tx1"/>
                          </a:solidFill>
                          <a:latin typeface="华文中宋" panose="02010600040101010101" pitchFamily="2" charset="-122"/>
                          <a:ea typeface="华文中宋" panose="02010600040101010101" pitchFamily="2" charset="-122"/>
                        </a:rPr>
                        <a:t>外婆</a:t>
                      </a:r>
                      <a:endParaRPr lang="zh-CN" sz="1800" b="1">
                        <a:solidFill>
                          <a:schemeClr val="tx1"/>
                        </a:solidFill>
                        <a:latin typeface="华文中宋" panose="02010600040101010101" pitchFamily="2" charset="-122"/>
                        <a:ea typeface="华文中宋" panose="02010600040101010101" pitchFamily="2" charset="-122"/>
                      </a:endParaRPr>
                    </a:p>
                  </a:txBody>
                  <a:tcPr marL="68580" marR="68580" marT="0" marB="0" anchor="t" anchorCtr="0"/>
                </a:tc>
                <a:tc>
                  <a:txBody>
                    <a:bodyPr/>
                    <a:p>
                      <a:pPr>
                        <a:buNone/>
                      </a:pPr>
                      <a:endParaRPr lang="zh-CN" altLang="en-US">
                        <a:latin typeface="华文中宋" panose="02010600040101010101" pitchFamily="2" charset="-122"/>
                        <a:ea typeface="华文中宋" panose="02010600040101010101" pitchFamily="2" charset="-122"/>
                      </a:endParaRPr>
                    </a:p>
                  </a:txBody>
                  <a:tcPr/>
                </a:tc>
                <a:tc>
                  <a:txBody>
                    <a:bodyPr/>
                    <a:p>
                      <a:pPr>
                        <a:buNone/>
                      </a:pPr>
                      <a:endParaRPr lang="zh-CN" altLang="en-US">
                        <a:latin typeface="华文中宋" panose="02010600040101010101" pitchFamily="2" charset="-122"/>
                        <a:ea typeface="华文中宋" panose="02010600040101010101" pitchFamily="2" charset="-122"/>
                      </a:endParaRPr>
                    </a:p>
                  </a:txBody>
                  <a:tcPr/>
                </a:tc>
                <a:tc>
                  <a:txBody>
                    <a:bodyPr/>
                    <a:p>
                      <a:pPr>
                        <a:buNone/>
                      </a:pPr>
                      <a:endParaRPr lang="zh-CN" altLang="en-US">
                        <a:latin typeface="华文中宋" panose="02010600040101010101" pitchFamily="2" charset="-122"/>
                        <a:ea typeface="华文中宋" panose="02010600040101010101" pitchFamily="2" charset="-122"/>
                      </a:endParaRPr>
                    </a:p>
                  </a:txBody>
                  <a:tcPr/>
                </a:tc>
                <a:tc>
                  <a:txBody>
                    <a:bodyPr/>
                    <a:p>
                      <a:pPr>
                        <a:buNone/>
                      </a:pPr>
                      <a:endParaRPr lang="zh-CN" altLang="en-US">
                        <a:latin typeface="华文中宋" panose="02010600040101010101" pitchFamily="2" charset="-122"/>
                        <a:ea typeface="华文中宋" panose="02010600040101010101" pitchFamily="2" charset="-122"/>
                      </a:endParaRPr>
                    </a:p>
                  </a:txBody>
                  <a:tcPr/>
                </a:tc>
                <a:tc>
                  <a:txBody>
                    <a:bodyPr/>
                    <a:p>
                      <a:pPr>
                        <a:buNone/>
                      </a:pPr>
                      <a:endParaRPr lang="zh-CN" altLang="en-US">
                        <a:latin typeface="华文中宋" panose="02010600040101010101" pitchFamily="2" charset="-122"/>
                        <a:ea typeface="华文中宋" panose="02010600040101010101" pitchFamily="2" charset="-122"/>
                      </a:endParaRPr>
                    </a:p>
                  </a:txBody>
                  <a:tcPr/>
                </a:tc>
                <a:tc>
                  <a:txBody>
                    <a:bodyPr/>
                    <a:p>
                      <a:pPr>
                        <a:buNone/>
                      </a:pPr>
                      <a:endParaRPr lang="zh-CN" altLang="en-US">
                        <a:latin typeface="华文中宋" panose="02010600040101010101" pitchFamily="2" charset="-122"/>
                        <a:ea typeface="华文中宋" panose="02010600040101010101" pitchFamily="2" charset="-122"/>
                      </a:endParaRPr>
                    </a:p>
                  </a:txBody>
                  <a:tcPr/>
                </a:tc>
                <a:tc>
                  <a:txBody>
                    <a:bodyPr/>
                    <a:p>
                      <a:pPr>
                        <a:buNone/>
                      </a:pPr>
                      <a:endParaRPr lang="zh-CN" altLang="en-US">
                        <a:latin typeface="华文中宋" panose="02010600040101010101" pitchFamily="2" charset="-122"/>
                        <a:ea typeface="华文中宋" panose="02010600040101010101" pitchFamily="2" charset="-122"/>
                      </a:endParaRPr>
                    </a:p>
                  </a:txBody>
                  <a:tcPr/>
                </a:tc>
              </a:tr>
              <a:tr h="593090">
                <a:tc>
                  <a:txBody>
                    <a:bodyPr/>
                    <a:p>
                      <a:pPr marL="68580" algn="l">
                        <a:lnSpc>
                          <a:spcPct val="170000"/>
                        </a:lnSpc>
                        <a:buClrTx/>
                        <a:buSzTx/>
                        <a:buFontTx/>
                      </a:pPr>
                      <a:r>
                        <a:rPr lang="zh-CN" sz="1800" b="1">
                          <a:solidFill>
                            <a:schemeClr val="tx1"/>
                          </a:solidFill>
                          <a:latin typeface="华文中宋" panose="02010600040101010101" pitchFamily="2" charset="-122"/>
                          <a:ea typeface="华文中宋" panose="02010600040101010101" pitchFamily="2" charset="-122"/>
                        </a:rPr>
                        <a:t>爸爸</a:t>
                      </a:r>
                      <a:endParaRPr lang="zh-CN" sz="1800" b="1">
                        <a:solidFill>
                          <a:schemeClr val="tx1"/>
                        </a:solidFill>
                        <a:latin typeface="华文中宋" panose="02010600040101010101" pitchFamily="2" charset="-122"/>
                        <a:ea typeface="华文中宋" panose="02010600040101010101" pitchFamily="2" charset="-122"/>
                      </a:endParaRPr>
                    </a:p>
                  </a:txBody>
                  <a:tcPr marL="68580" marR="68580" marT="0" marB="0" anchor="t" anchorCtr="0"/>
                </a:tc>
                <a:tc>
                  <a:txBody>
                    <a:bodyPr/>
                    <a:p>
                      <a:pPr>
                        <a:buNone/>
                      </a:pPr>
                      <a:endParaRPr lang="zh-CN" altLang="en-US">
                        <a:latin typeface="华文中宋" panose="02010600040101010101" pitchFamily="2" charset="-122"/>
                        <a:ea typeface="华文中宋" panose="02010600040101010101" pitchFamily="2" charset="-122"/>
                      </a:endParaRPr>
                    </a:p>
                  </a:txBody>
                  <a:tcPr/>
                </a:tc>
                <a:tc>
                  <a:txBody>
                    <a:bodyPr/>
                    <a:p>
                      <a:pPr>
                        <a:buNone/>
                      </a:pPr>
                      <a:endParaRPr lang="zh-CN" altLang="en-US">
                        <a:latin typeface="华文中宋" panose="02010600040101010101" pitchFamily="2" charset="-122"/>
                        <a:ea typeface="华文中宋" panose="02010600040101010101" pitchFamily="2" charset="-122"/>
                      </a:endParaRPr>
                    </a:p>
                  </a:txBody>
                  <a:tcPr/>
                </a:tc>
                <a:tc>
                  <a:txBody>
                    <a:bodyPr/>
                    <a:p>
                      <a:pPr>
                        <a:buNone/>
                      </a:pPr>
                      <a:endParaRPr lang="zh-CN" altLang="en-US">
                        <a:latin typeface="华文中宋" panose="02010600040101010101" pitchFamily="2" charset="-122"/>
                        <a:ea typeface="华文中宋" panose="02010600040101010101" pitchFamily="2" charset="-122"/>
                      </a:endParaRPr>
                    </a:p>
                  </a:txBody>
                  <a:tcPr/>
                </a:tc>
                <a:tc>
                  <a:txBody>
                    <a:bodyPr/>
                    <a:p>
                      <a:pPr>
                        <a:buNone/>
                      </a:pPr>
                      <a:endParaRPr lang="zh-CN" altLang="en-US">
                        <a:latin typeface="华文中宋" panose="02010600040101010101" pitchFamily="2" charset="-122"/>
                        <a:ea typeface="华文中宋" panose="02010600040101010101" pitchFamily="2" charset="-122"/>
                      </a:endParaRPr>
                    </a:p>
                  </a:txBody>
                  <a:tcPr/>
                </a:tc>
                <a:tc>
                  <a:txBody>
                    <a:bodyPr/>
                    <a:p>
                      <a:pPr>
                        <a:buNone/>
                      </a:pPr>
                      <a:endParaRPr lang="zh-CN" altLang="en-US">
                        <a:latin typeface="华文中宋" panose="02010600040101010101" pitchFamily="2" charset="-122"/>
                        <a:ea typeface="华文中宋" panose="02010600040101010101" pitchFamily="2" charset="-122"/>
                      </a:endParaRPr>
                    </a:p>
                  </a:txBody>
                  <a:tcPr/>
                </a:tc>
                <a:tc>
                  <a:txBody>
                    <a:bodyPr/>
                    <a:p>
                      <a:pPr>
                        <a:buNone/>
                      </a:pPr>
                      <a:endParaRPr lang="zh-CN" altLang="en-US">
                        <a:latin typeface="华文中宋" panose="02010600040101010101" pitchFamily="2" charset="-122"/>
                        <a:ea typeface="华文中宋" panose="02010600040101010101" pitchFamily="2" charset="-122"/>
                      </a:endParaRPr>
                    </a:p>
                  </a:txBody>
                  <a:tcPr/>
                </a:tc>
                <a:tc>
                  <a:txBody>
                    <a:bodyPr/>
                    <a:p>
                      <a:pPr>
                        <a:buNone/>
                      </a:pPr>
                      <a:endParaRPr lang="zh-CN" altLang="en-US">
                        <a:latin typeface="华文中宋" panose="02010600040101010101" pitchFamily="2" charset="-122"/>
                        <a:ea typeface="华文中宋" panose="02010600040101010101" pitchFamily="2" charset="-122"/>
                      </a:endParaRPr>
                    </a:p>
                  </a:txBody>
                  <a:tcPr/>
                </a:tc>
              </a:tr>
              <a:tr h="593090">
                <a:tc>
                  <a:txBody>
                    <a:bodyPr/>
                    <a:p>
                      <a:pPr marL="68580" algn="l">
                        <a:lnSpc>
                          <a:spcPct val="170000"/>
                        </a:lnSpc>
                        <a:buClrTx/>
                        <a:buSzTx/>
                        <a:buFontTx/>
                      </a:pPr>
                      <a:r>
                        <a:rPr lang="zh-CN" sz="1800" b="1">
                          <a:solidFill>
                            <a:schemeClr val="tx1"/>
                          </a:solidFill>
                          <a:latin typeface="华文中宋" panose="02010600040101010101" pitchFamily="2" charset="-122"/>
                          <a:ea typeface="华文中宋" panose="02010600040101010101" pitchFamily="2" charset="-122"/>
                        </a:rPr>
                        <a:t>妈妈</a:t>
                      </a:r>
                      <a:endParaRPr lang="zh-CN" sz="1800" b="1">
                        <a:solidFill>
                          <a:schemeClr val="tx1"/>
                        </a:solidFill>
                        <a:latin typeface="华文中宋" panose="02010600040101010101" pitchFamily="2" charset="-122"/>
                        <a:ea typeface="华文中宋" panose="02010600040101010101" pitchFamily="2" charset="-122"/>
                      </a:endParaRPr>
                    </a:p>
                  </a:txBody>
                  <a:tcPr marL="68580" marR="68580" marT="0" marB="0" anchor="t" anchorCtr="0"/>
                </a:tc>
                <a:tc>
                  <a:txBody>
                    <a:bodyPr/>
                    <a:p>
                      <a:pPr>
                        <a:buNone/>
                      </a:pPr>
                      <a:endParaRPr lang="zh-CN" altLang="en-US">
                        <a:latin typeface="华文中宋" panose="02010600040101010101" pitchFamily="2" charset="-122"/>
                        <a:ea typeface="华文中宋" panose="02010600040101010101" pitchFamily="2" charset="-122"/>
                      </a:endParaRPr>
                    </a:p>
                  </a:txBody>
                  <a:tcPr/>
                </a:tc>
                <a:tc>
                  <a:txBody>
                    <a:bodyPr/>
                    <a:p>
                      <a:pPr>
                        <a:buNone/>
                      </a:pPr>
                      <a:endParaRPr lang="zh-CN" altLang="en-US">
                        <a:latin typeface="华文中宋" panose="02010600040101010101" pitchFamily="2" charset="-122"/>
                        <a:ea typeface="华文中宋" panose="02010600040101010101" pitchFamily="2" charset="-122"/>
                      </a:endParaRPr>
                    </a:p>
                  </a:txBody>
                  <a:tcPr/>
                </a:tc>
                <a:tc>
                  <a:txBody>
                    <a:bodyPr/>
                    <a:p>
                      <a:pPr>
                        <a:buNone/>
                      </a:pPr>
                      <a:endParaRPr lang="zh-CN" altLang="en-US">
                        <a:latin typeface="华文中宋" panose="02010600040101010101" pitchFamily="2" charset="-122"/>
                        <a:ea typeface="华文中宋" panose="02010600040101010101" pitchFamily="2" charset="-122"/>
                      </a:endParaRPr>
                    </a:p>
                  </a:txBody>
                  <a:tcPr/>
                </a:tc>
                <a:tc>
                  <a:txBody>
                    <a:bodyPr/>
                    <a:p>
                      <a:pPr>
                        <a:buNone/>
                      </a:pPr>
                      <a:endParaRPr lang="zh-CN" altLang="en-US">
                        <a:latin typeface="华文中宋" panose="02010600040101010101" pitchFamily="2" charset="-122"/>
                        <a:ea typeface="华文中宋" panose="02010600040101010101" pitchFamily="2" charset="-122"/>
                      </a:endParaRPr>
                    </a:p>
                  </a:txBody>
                  <a:tcPr/>
                </a:tc>
                <a:tc>
                  <a:txBody>
                    <a:bodyPr/>
                    <a:p>
                      <a:pPr>
                        <a:buNone/>
                      </a:pPr>
                      <a:endParaRPr lang="zh-CN" altLang="en-US">
                        <a:latin typeface="华文中宋" panose="02010600040101010101" pitchFamily="2" charset="-122"/>
                        <a:ea typeface="华文中宋" panose="02010600040101010101" pitchFamily="2" charset="-122"/>
                      </a:endParaRPr>
                    </a:p>
                  </a:txBody>
                  <a:tcPr/>
                </a:tc>
                <a:tc>
                  <a:txBody>
                    <a:bodyPr/>
                    <a:p>
                      <a:pPr>
                        <a:buNone/>
                      </a:pPr>
                      <a:endParaRPr lang="zh-CN" altLang="en-US">
                        <a:latin typeface="华文中宋" panose="02010600040101010101" pitchFamily="2" charset="-122"/>
                        <a:ea typeface="华文中宋" panose="02010600040101010101" pitchFamily="2" charset="-122"/>
                      </a:endParaRPr>
                    </a:p>
                  </a:txBody>
                  <a:tcPr/>
                </a:tc>
                <a:tc>
                  <a:txBody>
                    <a:bodyPr/>
                    <a:p>
                      <a:pPr>
                        <a:buNone/>
                      </a:pPr>
                      <a:endParaRPr lang="zh-CN" altLang="en-US">
                        <a:latin typeface="华文中宋" panose="02010600040101010101" pitchFamily="2" charset="-122"/>
                        <a:ea typeface="华文中宋" panose="02010600040101010101" pitchFamily="2" charset="-122"/>
                      </a:endParaRPr>
                    </a:p>
                  </a:txBody>
                  <a:tcPr/>
                </a:tc>
              </a:tr>
              <a:tr h="593090">
                <a:tc>
                  <a:txBody>
                    <a:bodyPr/>
                    <a:p>
                      <a:pPr marL="68580" algn="l">
                        <a:lnSpc>
                          <a:spcPct val="170000"/>
                        </a:lnSpc>
                        <a:buClrTx/>
                        <a:buSzTx/>
                        <a:buFontTx/>
                      </a:pPr>
                      <a:r>
                        <a:rPr lang="zh-CN" sz="1800" b="1">
                          <a:solidFill>
                            <a:schemeClr val="tx1"/>
                          </a:solidFill>
                          <a:latin typeface="华文中宋" panose="02010600040101010101" pitchFamily="2" charset="-122"/>
                          <a:ea typeface="华文中宋" panose="02010600040101010101" pitchFamily="2" charset="-122"/>
                        </a:rPr>
                        <a:t>……</a:t>
                      </a:r>
                      <a:endParaRPr lang="zh-CN" sz="1800" b="1">
                        <a:solidFill>
                          <a:schemeClr val="tx1"/>
                        </a:solidFill>
                        <a:latin typeface="华文中宋" panose="02010600040101010101" pitchFamily="2" charset="-122"/>
                        <a:ea typeface="华文中宋" panose="02010600040101010101" pitchFamily="2" charset="-122"/>
                      </a:endParaRPr>
                    </a:p>
                  </a:txBody>
                  <a:tcPr marL="68580" marR="68580" marT="0" marB="0" anchor="t" anchorCtr="0"/>
                </a:tc>
                <a:tc>
                  <a:txBody>
                    <a:bodyPr/>
                    <a:p>
                      <a:pPr>
                        <a:buNone/>
                      </a:pPr>
                      <a:endParaRPr lang="zh-CN" altLang="en-US">
                        <a:latin typeface="华文中宋" panose="02010600040101010101" pitchFamily="2" charset="-122"/>
                        <a:ea typeface="华文中宋" panose="02010600040101010101" pitchFamily="2" charset="-122"/>
                      </a:endParaRPr>
                    </a:p>
                  </a:txBody>
                  <a:tcPr/>
                </a:tc>
                <a:tc>
                  <a:txBody>
                    <a:bodyPr/>
                    <a:p>
                      <a:pPr>
                        <a:buNone/>
                      </a:pPr>
                      <a:endParaRPr lang="zh-CN" altLang="en-US">
                        <a:latin typeface="华文中宋" panose="02010600040101010101" pitchFamily="2" charset="-122"/>
                        <a:ea typeface="华文中宋" panose="02010600040101010101" pitchFamily="2" charset="-122"/>
                      </a:endParaRPr>
                    </a:p>
                  </a:txBody>
                  <a:tcPr/>
                </a:tc>
                <a:tc>
                  <a:txBody>
                    <a:bodyPr/>
                    <a:p>
                      <a:pPr>
                        <a:buNone/>
                      </a:pPr>
                      <a:endParaRPr lang="zh-CN" altLang="en-US">
                        <a:latin typeface="华文中宋" panose="02010600040101010101" pitchFamily="2" charset="-122"/>
                        <a:ea typeface="华文中宋" panose="02010600040101010101" pitchFamily="2" charset="-122"/>
                      </a:endParaRPr>
                    </a:p>
                  </a:txBody>
                  <a:tcPr/>
                </a:tc>
                <a:tc>
                  <a:txBody>
                    <a:bodyPr/>
                    <a:p>
                      <a:pPr>
                        <a:buNone/>
                      </a:pPr>
                      <a:endParaRPr lang="zh-CN" altLang="en-US">
                        <a:latin typeface="华文中宋" panose="02010600040101010101" pitchFamily="2" charset="-122"/>
                        <a:ea typeface="华文中宋" panose="02010600040101010101" pitchFamily="2" charset="-122"/>
                      </a:endParaRPr>
                    </a:p>
                  </a:txBody>
                  <a:tcPr/>
                </a:tc>
                <a:tc>
                  <a:txBody>
                    <a:bodyPr/>
                    <a:p>
                      <a:pPr>
                        <a:buNone/>
                      </a:pPr>
                      <a:endParaRPr lang="zh-CN" altLang="en-US">
                        <a:latin typeface="华文中宋" panose="02010600040101010101" pitchFamily="2" charset="-122"/>
                        <a:ea typeface="华文中宋" panose="02010600040101010101" pitchFamily="2" charset="-122"/>
                      </a:endParaRPr>
                    </a:p>
                  </a:txBody>
                  <a:tcPr/>
                </a:tc>
                <a:tc>
                  <a:txBody>
                    <a:bodyPr/>
                    <a:p>
                      <a:pPr>
                        <a:buNone/>
                      </a:pPr>
                      <a:endParaRPr lang="zh-CN" altLang="en-US">
                        <a:latin typeface="华文中宋" panose="02010600040101010101" pitchFamily="2" charset="-122"/>
                        <a:ea typeface="华文中宋" panose="02010600040101010101" pitchFamily="2" charset="-122"/>
                      </a:endParaRPr>
                    </a:p>
                  </a:txBody>
                  <a:tcPr/>
                </a:tc>
                <a:tc>
                  <a:txBody>
                    <a:bodyPr/>
                    <a:p>
                      <a:pPr>
                        <a:buNone/>
                      </a:pPr>
                      <a:endParaRPr lang="zh-CN" altLang="en-US">
                        <a:latin typeface="华文中宋" panose="02010600040101010101" pitchFamily="2" charset="-122"/>
                        <a:ea typeface="华文中宋" panose="02010600040101010101" pitchFamily="2" charset="-122"/>
                      </a:endParaRPr>
                    </a:p>
                  </a:txBody>
                  <a:tcPr/>
                </a:tc>
              </a:tr>
            </a:tbl>
          </a:graphicData>
        </a:graphic>
      </p:graphicFrame>
      <p:sp>
        <p:nvSpPr>
          <p:cNvPr id="3" name="矩形 2"/>
          <p:cNvSpPr/>
          <p:nvPr/>
        </p:nvSpPr>
        <p:spPr>
          <a:xfrm>
            <a:off x="10489590" y="31234"/>
            <a:ext cx="2236510" cy="584775"/>
          </a:xfrm>
          <a:prstGeom prst="rect">
            <a:avLst/>
          </a:prstGeom>
        </p:spPr>
        <p:txBody>
          <a:bodyPr wrap="none">
            <a:spAutoFit/>
          </a:bodyPr>
          <a:p>
            <a:pPr lvl="0"/>
            <a:r>
              <a:rPr lang="en-US" altLang="zh-CN" sz="3200" dirty="0">
                <a:solidFill>
                  <a:prstClr val="black"/>
                </a:solidFill>
              </a:rPr>
              <a:t>【</a:t>
            </a:r>
            <a:r>
              <a:rPr lang="zh-CN" altLang="en-US" sz="3200" b="1" dirty="0">
                <a:solidFill>
                  <a:prstClr val="black"/>
                </a:solidFill>
              </a:rPr>
              <a:t>活动课</a:t>
            </a:r>
            <a:r>
              <a:rPr lang="en-US" altLang="zh-CN" sz="3200" dirty="0">
                <a:solidFill>
                  <a:prstClr val="black"/>
                </a:solidFill>
              </a:rPr>
              <a:t>】</a:t>
            </a:r>
            <a:endParaRPr lang="en-US" altLang="zh-CN" sz="3200" dirty="0">
              <a:solidFill>
                <a:prstClr val="black"/>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2" name="组合 41"/>
          <p:cNvGrpSpPr/>
          <p:nvPr/>
        </p:nvGrpSpPr>
        <p:grpSpPr>
          <a:xfrm>
            <a:off x="704" y="2322830"/>
            <a:ext cx="12857339" cy="2551749"/>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6430" tIns="48215" rIns="96430" bIns="48215" rtlCol="0" anchor="ctr"/>
            <a:lstStyle/>
            <a:p>
              <a:pPr algn="ctr"/>
              <a:endParaRPr lang="zh-CN" altLang="en-US" sz="2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等腰三角形 44"/>
            <p:cNvSpPr/>
            <p:nvPr/>
          </p:nvSpPr>
          <p:spPr>
            <a:xfrm flipV="1">
              <a:off x="200258" y="602633"/>
              <a:ext cx="355284" cy="356514"/>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6430" tIns="48215" rIns="96430" bIns="48215" rtlCol="0" anchor="ctr"/>
            <a:lstStyle/>
            <a:p>
              <a:pPr algn="ctr"/>
              <a:endParaRPr lang="zh-CN" altLang="en-US" sz="2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矩形 45"/>
            <p:cNvSpPr/>
            <p:nvPr/>
          </p:nvSpPr>
          <p:spPr>
            <a:xfrm>
              <a:off x="170694" y="261768"/>
              <a:ext cx="3936003" cy="61198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430" tIns="48215" rIns="96430" bIns="48215" rtlCol="0" anchor="ctr"/>
            <a:lstStyle/>
            <a:p>
              <a:pPr algn="ctr"/>
              <a:endParaRPr lang="zh-CN" altLang="en-US" sz="2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平行四边形 46"/>
            <p:cNvSpPr/>
            <p:nvPr/>
          </p:nvSpPr>
          <p:spPr>
            <a:xfrm>
              <a:off x="376965" y="178257"/>
              <a:ext cx="1036076" cy="779005"/>
            </a:xfrm>
            <a:prstGeom prst="parallelogram">
              <a:avLst>
                <a:gd name="adj" fmla="val 4820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6430" tIns="48215" rIns="96430" bIns="48215" rtlCol="0" anchor="ctr"/>
            <a:lstStyle/>
            <a:p>
              <a:pPr algn="ctr"/>
              <a:endParaRPr lang="zh-CN" altLang="en-US" sz="2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文本框 6"/>
            <p:cNvSpPr txBox="1"/>
            <p:nvPr/>
          </p:nvSpPr>
          <p:spPr>
            <a:xfrm>
              <a:off x="627581" y="284178"/>
              <a:ext cx="569115" cy="529984"/>
            </a:xfrm>
            <a:prstGeom prst="rect">
              <a:avLst/>
            </a:prstGeom>
            <a:noFill/>
          </p:spPr>
          <p:txBody>
            <a:bodyPr wrap="square" lIns="0" tIns="0" rIns="0" bIns="0" rtlCol="0">
              <a:spAutoFit/>
            </a:bodyPr>
            <a:lstStyle/>
            <a:p>
              <a:pPr algn="ctr"/>
              <a:r>
                <a:rPr lang="en-US" altLang="zh-CN" sz="1125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02</a:t>
              </a:r>
              <a:endParaRPr lang="zh-CN" altLang="en-US" sz="112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9" name="TextBox 48"/>
          <p:cNvSpPr txBox="1"/>
          <p:nvPr/>
        </p:nvSpPr>
        <p:spPr>
          <a:xfrm>
            <a:off x="4429125" y="2830195"/>
            <a:ext cx="7120890" cy="1477010"/>
          </a:xfrm>
          <a:prstGeom prst="rect">
            <a:avLst/>
          </a:prstGeom>
          <a:noFill/>
        </p:spPr>
        <p:txBody>
          <a:bodyPr wrap="square" lIns="0" tIns="0" rIns="0" bIns="0" rtlCol="0">
            <a:spAutoFit/>
          </a:bodyPr>
          <a:lstStyle/>
          <a:p>
            <a:r>
              <a:rPr lang="zh-CN" altLang="en-US" sz="4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大学生常见的就业问题与心理调适</a:t>
            </a:r>
            <a:endParaRPr lang="zh-CN" altLang="en-US" sz="4800"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49"/>
                                        </p:tgtEl>
                                        <p:attrNameLst>
                                          <p:attrName>style.visibility</p:attrName>
                                        </p:attrNameLst>
                                      </p:cBhvr>
                                      <p:to>
                                        <p:strVal val="visible"/>
                                      </p:to>
                                    </p:set>
                                    <p:animEffect transition="in" filter="wipe(left)">
                                      <p:cBhvr>
                                        <p:cTn id="12" dur="200"/>
                                        <p:tgtEl>
                                          <p:spTgt spid="4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49"/>
                                        </p:tgtEl>
                                      </p:cBhvr>
                                      <p:to x="80000" y="100000"/>
                                    </p:animScale>
                                    <p:anim by="(#ppt_w*0.10)" calcmode="lin" valueType="num">
                                      <p:cBhvr>
                                        <p:cTn id="15" dur="50" autoRev="1" fill="hold">
                                          <p:stCondLst>
                                            <p:cond delay="0"/>
                                          </p:stCondLst>
                                        </p:cTn>
                                        <p:tgtEl>
                                          <p:spTgt spid="49"/>
                                        </p:tgtEl>
                                        <p:attrNameLst>
                                          <p:attrName>ppt_x</p:attrName>
                                        </p:attrNameLst>
                                      </p:cBhvr>
                                    </p:anim>
                                    <p:anim by="(-#ppt_w*0.10)" calcmode="lin" valueType="num">
                                      <p:cBhvr>
                                        <p:cTn id="16" dur="50" autoRev="1" fill="hold">
                                          <p:stCondLst>
                                            <p:cond delay="0"/>
                                          </p:stCondLst>
                                        </p:cTn>
                                        <p:tgtEl>
                                          <p:spTgt spid="49"/>
                                        </p:tgtEl>
                                        <p:attrNameLst>
                                          <p:attrName>ppt_y</p:attrName>
                                        </p:attrNameLst>
                                      </p:cBhvr>
                                    </p:anim>
                                    <p:animRot by="-480000">
                                      <p:cBhvr>
                                        <p:cTn id="17"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 y="2104157"/>
            <a:ext cx="3930285" cy="3875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标题 1"/>
          <p:cNvSpPr>
            <a:spLocks noGrp="1"/>
          </p:cNvSpPr>
          <p:nvPr>
            <p:ph type="title"/>
          </p:nvPr>
        </p:nvSpPr>
        <p:spPr>
          <a:xfrm>
            <a:off x="92671" y="880021"/>
            <a:ext cx="11090275" cy="1397000"/>
          </a:xfrm>
        </p:spPr>
        <p:txBody>
          <a:bodyPr/>
          <a:lstStyle/>
          <a:p>
            <a:pPr algn="l"/>
            <a:r>
              <a:rPr lang="en-US" altLang="zh-CN" dirty="0"/>
              <a:t>【</a:t>
            </a:r>
            <a:r>
              <a:rPr lang="zh-CN" altLang="en-US" dirty="0"/>
              <a:t>心语心言</a:t>
            </a:r>
            <a:r>
              <a:rPr lang="en-US" altLang="zh-CN" dirty="0" smtClean="0"/>
              <a:t>】</a:t>
            </a:r>
            <a:endParaRPr lang="zh-CN" altLang="en-US" dirty="0"/>
          </a:p>
        </p:txBody>
      </p:sp>
      <p:sp>
        <p:nvSpPr>
          <p:cNvPr id="3" name="内容占位符 2"/>
          <p:cNvSpPr>
            <a:spLocks noGrp="1"/>
          </p:cNvSpPr>
          <p:nvPr>
            <p:ph idx="1"/>
          </p:nvPr>
        </p:nvSpPr>
        <p:spPr>
          <a:xfrm>
            <a:off x="3563660" y="2032672"/>
            <a:ext cx="8641482" cy="4236306"/>
          </a:xfrm>
        </p:spPr>
        <p:txBody>
          <a:bodyPr>
            <a:noAutofit/>
          </a:bodyPr>
          <a:lstStyle/>
          <a:p>
            <a:pPr>
              <a:lnSpc>
                <a:spcPct val="120000"/>
              </a:lnSpc>
            </a:pPr>
            <a:r>
              <a:rPr lang="zh-CN" altLang="en-US" sz="2400" dirty="0"/>
              <a:t>图难于其易，为大于其细。天下难事，必作于易；天下大事，必作于细</a:t>
            </a:r>
            <a:r>
              <a:rPr lang="zh-CN" altLang="en-US" sz="2000" dirty="0"/>
              <a:t>。</a:t>
            </a:r>
            <a:r>
              <a:rPr lang="en-US" altLang="zh-CN" sz="2000" dirty="0"/>
              <a:t>   </a:t>
            </a:r>
            <a:endParaRPr lang="en-US" altLang="zh-CN" sz="2000" dirty="0"/>
          </a:p>
          <a:p>
            <a:pPr marL="0" indent="0">
              <a:lnSpc>
                <a:spcPct val="120000"/>
              </a:lnSpc>
              <a:buNone/>
            </a:pPr>
            <a:r>
              <a:rPr lang="en-US" altLang="zh-CN" sz="2000" dirty="0"/>
              <a:t>                                                </a:t>
            </a:r>
            <a:r>
              <a:rPr lang="zh-CN" altLang="en-US" sz="2000" dirty="0"/>
              <a:t> ——〔春秋〕老子</a:t>
            </a:r>
            <a:endParaRPr lang="zh-CN" altLang="en-US" sz="2000" dirty="0"/>
          </a:p>
          <a:p>
            <a:pPr>
              <a:lnSpc>
                <a:spcPct val="120000"/>
              </a:lnSpc>
            </a:pPr>
            <a:r>
              <a:rPr lang="zh-CN" altLang="en-US" sz="2400" dirty="0"/>
              <a:t>遇事无难易，而勇于敢为。</a:t>
            </a:r>
            <a:r>
              <a:rPr lang="zh-CN" altLang="en-US" sz="2000" dirty="0"/>
              <a:t> </a:t>
            </a:r>
            <a:endParaRPr lang="zh-CN" altLang="en-US" sz="2000" dirty="0"/>
          </a:p>
          <a:p>
            <a:pPr marL="0" indent="0" algn="r">
              <a:lnSpc>
                <a:spcPct val="120000"/>
              </a:lnSpc>
              <a:buNone/>
            </a:pPr>
            <a:r>
              <a:rPr lang="zh-CN" altLang="en-US" sz="2000" dirty="0"/>
              <a:t>——〔北宋〕欧阳修</a:t>
            </a:r>
            <a:endParaRPr lang="zh-CN" altLang="en-US" sz="2000" dirty="0"/>
          </a:p>
          <a:p>
            <a:pPr>
              <a:lnSpc>
                <a:spcPct val="120000"/>
              </a:lnSpc>
            </a:pPr>
            <a:r>
              <a:rPr lang="zh-CN" altLang="en-US" sz="2400" dirty="0"/>
              <a:t>积力之所举，则无不胜也；众智之所为，则无不成也</a:t>
            </a:r>
            <a:r>
              <a:rPr lang="zh-CN" altLang="en-US" sz="2000" dirty="0"/>
              <a:t>。</a:t>
            </a:r>
            <a:endParaRPr lang="zh-CN" altLang="en-US" sz="2000" dirty="0"/>
          </a:p>
          <a:p>
            <a:pPr marL="0" indent="0">
              <a:lnSpc>
                <a:spcPct val="120000"/>
              </a:lnSpc>
              <a:buNone/>
            </a:pPr>
            <a:r>
              <a:rPr lang="en-US" altLang="zh-CN" sz="2000" dirty="0"/>
              <a:t>                                                </a:t>
            </a:r>
            <a:r>
              <a:rPr lang="zh-CN" altLang="en-US" sz="2000" dirty="0"/>
              <a:t> ——〔战国〕文子</a:t>
            </a:r>
            <a:endParaRPr lang="zh-CN" altLang="en-US" sz="20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custDataLst>
              <p:tags r:id="rId1"/>
            </p:custDataLst>
          </p:nvPr>
        </p:nvSpPr>
        <p:spPr>
          <a:xfrm>
            <a:off x="813077" y="880398"/>
            <a:ext cx="11572955" cy="642902"/>
          </a:xfrm>
          <a:prstGeom prst="rect">
            <a:avLst/>
          </a:prstGeom>
          <a:noFill/>
        </p:spPr>
        <p:txBody>
          <a:bodyPr wrap="square" lIns="66968" tIns="26787" rIns="66968" bIns="26787" rtlCol="0" anchor="ctr" anchorCtr="0">
            <a:normAutofit fontScale="90000" lnSpcReduction="20000"/>
          </a:bodyPr>
          <a:p>
            <a:pPr marL="0" indent="0" algn="l">
              <a:lnSpc>
                <a:spcPct val="100000"/>
              </a:lnSpc>
              <a:spcBef>
                <a:spcPts val="0"/>
              </a:spcBef>
              <a:spcAft>
                <a:spcPts val="0"/>
              </a:spcAft>
              <a:buSzPct val="100000"/>
              <a:buNone/>
            </a:pPr>
            <a:r>
              <a:rPr lang="en-US" altLang="zh-CN" sz="4400" dirty="0" smtClean="0">
                <a:latin typeface="华文中宋" panose="02010600040101010101" pitchFamily="2" charset="-122"/>
                <a:ea typeface="华文中宋" panose="02010600040101010101" pitchFamily="2" charset="-122"/>
                <a:cs typeface="+mj-cs"/>
                <a:sym typeface="华文中宋" panose="02010600040101010101" pitchFamily="2" charset="-122"/>
              </a:rPr>
              <a:t>【案例导入】优秀毕业生从迷茫到清晰的求职历程</a:t>
            </a:r>
            <a:endParaRPr lang="en-US" altLang="zh-CN" sz="4400" dirty="0" smtClean="0">
              <a:latin typeface="华文中宋" panose="02010600040101010101" pitchFamily="2" charset="-122"/>
              <a:ea typeface="华文中宋" panose="02010600040101010101" pitchFamily="2" charset="-122"/>
              <a:cs typeface="+mj-cs"/>
              <a:sym typeface="华文中宋" panose="02010600040101010101" pitchFamily="2" charset="-122"/>
            </a:endParaRPr>
          </a:p>
        </p:txBody>
      </p:sp>
      <p:sp>
        <p:nvSpPr>
          <p:cNvPr id="10" name="Title 6"/>
          <p:cNvSpPr txBox="1"/>
          <p:nvPr>
            <p:custDataLst>
              <p:tags r:id="rId2"/>
            </p:custDataLst>
          </p:nvPr>
        </p:nvSpPr>
        <p:spPr>
          <a:xfrm>
            <a:off x="402867" y="1600283"/>
            <a:ext cx="11572955" cy="5111086"/>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457200" algn="l" fontAlgn="ctr">
              <a:lnSpc>
                <a:spcPct val="120000"/>
              </a:lnSpc>
              <a:spcBef>
                <a:spcPts val="0"/>
              </a:spcBef>
              <a:spcAft>
                <a:spcPts val="800"/>
              </a:spcAft>
              <a:buSzPct val="100000"/>
              <a:buFont typeface="Wingdings" panose="05000000000000000000" charset="0"/>
            </a:pPr>
            <a:r>
              <a:rPr lang="zh-CN" altLang="en-US" sz="2000" spc="9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东华大学某专业硕士生王某是位名副其实的“优等生”，曾担任东华大学研会文体部干事，学院秘书部干事、生活部副部长，“校园文化新人”称号，还是一名B站UP主。然而即便拥有如此多的经历，她在求职中也屡次失败。</a:t>
            </a:r>
            <a:endParaRPr lang="zh-CN" altLang="en-US" sz="2000" spc="9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0" lvl="0" indent="457200" algn="l" fontAlgn="ctr">
              <a:lnSpc>
                <a:spcPct val="120000"/>
              </a:lnSpc>
              <a:spcBef>
                <a:spcPts val="0"/>
              </a:spcBef>
              <a:spcAft>
                <a:spcPts val="800"/>
              </a:spcAft>
              <a:buSzPct val="100000"/>
              <a:buFont typeface="Wingdings" panose="05000000000000000000" charset="0"/>
            </a:pPr>
            <a:r>
              <a:rPr lang="zh-CN" altLang="en-US" sz="2000" spc="9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起初，王某也很迷茫。渐渐地，她开始冷静下来总结。求职是一个认知自我的过程，也就是“知彼”和“知己”的过程。她发现，除了特殊的研发岗等，在招聘中对专业对口度的要求并不是绝对的，HR往往更看重的是一个人的学习能力和适应能力，在求职时不必过于拘泥于自己的专业范围，可以结合专业、向往的领域以及个人技能，有针对性地确立自己的求职方向。</a:t>
            </a:r>
            <a:endParaRPr lang="zh-CN" altLang="en-US" sz="2000" spc="9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0" lvl="0" indent="457200" algn="l" fontAlgn="ctr">
              <a:lnSpc>
                <a:spcPct val="120000"/>
              </a:lnSpc>
              <a:spcBef>
                <a:spcPts val="0"/>
              </a:spcBef>
              <a:spcAft>
                <a:spcPts val="800"/>
              </a:spcAft>
              <a:buSzPct val="100000"/>
              <a:buFont typeface="Wingdings" panose="05000000000000000000" charset="0"/>
            </a:pPr>
            <a:r>
              <a:rPr lang="zh-CN" altLang="en-US" sz="2000" spc="9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她同时看到，信息获取也是一种求职能力。通过运用身边的各种资源，如学校的就业网、公众号、师兄师姐的内推机会、辅导员老师发布的招聘信息等，她获取了丰富的信息资源，在“知彼”方面迈出坚实一步。</a:t>
            </a:r>
            <a:endParaRPr lang="zh-CN" altLang="en-US" sz="2000" spc="9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0" lvl="0" indent="457200" algn="l" fontAlgn="ctr">
              <a:lnSpc>
                <a:spcPct val="120000"/>
              </a:lnSpc>
              <a:spcBef>
                <a:spcPts val="0"/>
              </a:spcBef>
              <a:spcAft>
                <a:spcPts val="800"/>
              </a:spcAft>
              <a:buSzPct val="100000"/>
              <a:buFont typeface="Wingdings" panose="05000000000000000000" charset="0"/>
            </a:pPr>
            <a:endParaRPr lang="zh-CN" altLang="en-US" sz="2000" spc="9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p:txBody>
      </p:sp>
    </p:spTree>
    <p:custDataLst>
      <p:tags r:id="rId3"/>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pPr marL="0" lvl="0" indent="0" algn="l" fontAlgn="ctr">
              <a:lnSpc>
                <a:spcPct val="120000"/>
              </a:lnSpc>
              <a:spcBef>
                <a:spcPts val="0"/>
              </a:spcBef>
              <a:spcAft>
                <a:spcPts val="800"/>
              </a:spcAft>
              <a:buSzPct val="100000"/>
              <a:buFont typeface="Wingdings" panose="05000000000000000000" charset="0"/>
              <a:buNone/>
            </a:pPr>
            <a:r>
              <a:rPr lang="en-US" altLang="zh-CN" spc="90" dirty="0">
                <a:ln w="3175">
                  <a:noFill/>
                  <a:prstDash val="dash"/>
                </a:ln>
                <a:solidFill>
                  <a:schemeClr val="dk1">
                    <a:lumMod val="75000"/>
                    <a:lumOff val="25000"/>
                  </a:schemeClr>
                </a:solidFill>
                <a:uFillTx/>
                <a:cs typeface="华文中宋" panose="02010600040101010101" pitchFamily="2" charset="-122"/>
                <a:sym typeface="+mn-ea"/>
              </a:rPr>
              <a:t>      </a:t>
            </a:r>
            <a:r>
              <a:rPr lang="zh-CN" altLang="en-US" spc="90" dirty="0">
                <a:ln w="3175">
                  <a:noFill/>
                  <a:prstDash val="dash"/>
                </a:ln>
                <a:solidFill>
                  <a:schemeClr val="dk1">
                    <a:lumMod val="75000"/>
                    <a:lumOff val="25000"/>
                  </a:schemeClr>
                </a:solidFill>
                <a:uFillTx/>
                <a:cs typeface="华文中宋" panose="02010600040101010101" pitchFamily="2" charset="-122"/>
                <a:sym typeface="+mn-ea"/>
              </a:rPr>
              <a:t>在“知己”上，王某同样也不含糊，对自己了解到什么程度，简历会鲜明地呈现出来。她说，做简历前，不妨先深度挖掘自己过往经历中的闪光点，一份完整的简历一般包含个人信息、照片、教育经历、校园经历、实习和自我评价这几部分，投递简历时“精”比“多”更重要。</a:t>
            </a:r>
            <a:endParaRPr lang="zh-CN" altLang="en-US" spc="9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0" lvl="0" indent="0" algn="l" fontAlgn="ctr">
              <a:lnSpc>
                <a:spcPct val="120000"/>
              </a:lnSpc>
              <a:spcBef>
                <a:spcPts val="0"/>
              </a:spcBef>
              <a:spcAft>
                <a:spcPts val="800"/>
              </a:spcAft>
              <a:buSzPct val="100000"/>
              <a:buFont typeface="Wingdings" panose="05000000000000000000" charset="0"/>
              <a:buNone/>
            </a:pPr>
            <a:r>
              <a:rPr lang="en-US" altLang="zh-CN" spc="90" dirty="0">
                <a:ln w="3175">
                  <a:noFill/>
                  <a:prstDash val="dash"/>
                </a:ln>
                <a:solidFill>
                  <a:schemeClr val="dk1">
                    <a:lumMod val="75000"/>
                    <a:lumOff val="25000"/>
                  </a:schemeClr>
                </a:solidFill>
                <a:uFillTx/>
                <a:cs typeface="华文中宋" panose="02010600040101010101" pitchFamily="2" charset="-122"/>
                <a:sym typeface="+mn-ea"/>
              </a:rPr>
              <a:t>      </a:t>
            </a:r>
            <a:r>
              <a:rPr lang="zh-CN" altLang="en-US" spc="90" dirty="0">
                <a:ln w="3175">
                  <a:noFill/>
                  <a:prstDash val="dash"/>
                </a:ln>
                <a:solidFill>
                  <a:schemeClr val="dk1">
                    <a:lumMod val="75000"/>
                    <a:lumOff val="25000"/>
                  </a:schemeClr>
                </a:solidFill>
                <a:uFillTx/>
                <a:cs typeface="华文中宋" panose="02010600040101010101" pitchFamily="2" charset="-122"/>
                <a:sym typeface="+mn-ea"/>
              </a:rPr>
              <a:t>后来，王某已经不再因为面试失败而烦恼。在她看来，这也不失为一种财富，和HR、高管的每一次谈话都让她对自己和职业有一点新的看法，也有了更加沉稳的心态、更多的经验应对下一场面试。</a:t>
            </a:r>
            <a:endParaRPr lang="zh-CN" altLang="en-US" spc="9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endParaRPr lang="zh-CN" altLang="en-US"/>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思考</a:t>
            </a:r>
            <a:endParaRPr lang="zh-CN" altLang="en-US" dirty="0"/>
          </a:p>
        </p:txBody>
      </p:sp>
      <p:sp>
        <p:nvSpPr>
          <p:cNvPr id="3" name="内容占位符 2"/>
          <p:cNvSpPr>
            <a:spLocks noGrp="1"/>
          </p:cNvSpPr>
          <p:nvPr>
            <p:ph idx="1"/>
          </p:nvPr>
        </p:nvSpPr>
        <p:spPr>
          <a:xfrm>
            <a:off x="4269105" y="1925955"/>
            <a:ext cx="8110855" cy="4589145"/>
          </a:xfrm>
        </p:spPr>
        <p:txBody>
          <a:bodyPr/>
          <a:lstStyle/>
          <a:p>
            <a:r>
              <a:rPr lang="zh-CN" altLang="en-US" dirty="0" smtClean="0"/>
              <a:t>以上案例给你什么启发？</a:t>
            </a:r>
            <a:endParaRPr lang="zh-CN" altLang="en-US" dirty="0" smtClean="0"/>
          </a:p>
          <a:p>
            <a:r>
              <a:rPr lang="zh-CN" altLang="en-US" dirty="0" smtClean="0"/>
              <a:t>大学生求职要克服哪些困难？ </a:t>
            </a:r>
            <a:endParaRPr lang="zh-CN" altLang="en-US" dirty="0"/>
          </a:p>
        </p:txBody>
      </p:sp>
      <p:grpSp>
        <p:nvGrpSpPr>
          <p:cNvPr id="4" name="Group 4"/>
          <p:cNvGrpSpPr/>
          <p:nvPr/>
        </p:nvGrpSpPr>
        <p:grpSpPr>
          <a:xfrm>
            <a:off x="392689" y="3853000"/>
            <a:ext cx="3679629" cy="1884340"/>
            <a:chOff x="1047907" y="3811318"/>
            <a:chExt cx="3673475" cy="1881188"/>
          </a:xfrm>
        </p:grpSpPr>
        <p:grpSp>
          <p:nvGrpSpPr>
            <p:cNvPr id="5" name="Group 5"/>
            <p:cNvGrpSpPr/>
            <p:nvPr/>
          </p:nvGrpSpPr>
          <p:grpSpPr bwMode="auto">
            <a:xfrm>
              <a:off x="1047907" y="3965306"/>
              <a:ext cx="3673475" cy="1727200"/>
              <a:chOff x="1728" y="3024"/>
              <a:chExt cx="2304" cy="1080"/>
            </a:xfrm>
          </p:grpSpPr>
          <p:sp>
            <p:nvSpPr>
              <p:cNvPr id="7" name="Freeform 5"/>
              <p:cNvSpPr/>
              <p:nvPr/>
            </p:nvSpPr>
            <p:spPr bwMode="auto">
              <a:xfrm>
                <a:off x="1728" y="3024"/>
                <a:ext cx="2304" cy="1080"/>
              </a:xfrm>
              <a:custGeom>
                <a:avLst/>
                <a:gdLst>
                  <a:gd name="T0" fmla="*/ 2304 w 2304"/>
                  <a:gd name="T1" fmla="*/ 792 h 1080"/>
                  <a:gd name="T2" fmla="*/ 2302 w 2304"/>
                  <a:gd name="T3" fmla="*/ 806 h 1080"/>
                  <a:gd name="T4" fmla="*/ 2290 w 2304"/>
                  <a:gd name="T5" fmla="*/ 836 h 1080"/>
                  <a:gd name="T6" fmla="*/ 2268 w 2304"/>
                  <a:gd name="T7" fmla="*/ 864 h 1080"/>
                  <a:gd name="T8" fmla="*/ 2234 w 2304"/>
                  <a:gd name="T9" fmla="*/ 892 h 1080"/>
                  <a:gd name="T10" fmla="*/ 2190 w 2304"/>
                  <a:gd name="T11" fmla="*/ 916 h 1080"/>
                  <a:gd name="T12" fmla="*/ 2108 w 2304"/>
                  <a:gd name="T13" fmla="*/ 954 h 1080"/>
                  <a:gd name="T14" fmla="*/ 1966 w 2304"/>
                  <a:gd name="T15" fmla="*/ 996 h 1080"/>
                  <a:gd name="T16" fmla="*/ 1796 w 2304"/>
                  <a:gd name="T17" fmla="*/ 1030 h 1080"/>
                  <a:gd name="T18" fmla="*/ 1600 w 2304"/>
                  <a:gd name="T19" fmla="*/ 1058 h 1080"/>
                  <a:gd name="T20" fmla="*/ 1384 w 2304"/>
                  <a:gd name="T21" fmla="*/ 1074 h 1080"/>
                  <a:gd name="T22" fmla="*/ 1152 w 2304"/>
                  <a:gd name="T23" fmla="*/ 1080 h 1080"/>
                  <a:gd name="T24" fmla="*/ 1034 w 2304"/>
                  <a:gd name="T25" fmla="*/ 1078 h 1080"/>
                  <a:gd name="T26" fmla="*/ 810 w 2304"/>
                  <a:gd name="T27" fmla="*/ 1068 h 1080"/>
                  <a:gd name="T28" fmla="*/ 602 w 2304"/>
                  <a:gd name="T29" fmla="*/ 1046 h 1080"/>
                  <a:gd name="T30" fmla="*/ 420 w 2304"/>
                  <a:gd name="T31" fmla="*/ 1014 h 1080"/>
                  <a:gd name="T32" fmla="*/ 264 w 2304"/>
                  <a:gd name="T33" fmla="*/ 976 h 1080"/>
                  <a:gd name="T34" fmla="*/ 140 w 2304"/>
                  <a:gd name="T35" fmla="*/ 930 h 1080"/>
                  <a:gd name="T36" fmla="*/ 90 w 2304"/>
                  <a:gd name="T37" fmla="*/ 904 h 1080"/>
                  <a:gd name="T38" fmla="*/ 52 w 2304"/>
                  <a:gd name="T39" fmla="*/ 878 h 1080"/>
                  <a:gd name="T40" fmla="*/ 24 w 2304"/>
                  <a:gd name="T41" fmla="*/ 850 h 1080"/>
                  <a:gd name="T42" fmla="*/ 6 w 2304"/>
                  <a:gd name="T43" fmla="*/ 822 h 1080"/>
                  <a:gd name="T44" fmla="*/ 0 w 2304"/>
                  <a:gd name="T45" fmla="*/ 792 h 1080"/>
                  <a:gd name="T46" fmla="*/ 288 w 2304"/>
                  <a:gd name="T47" fmla="*/ 216 h 1080"/>
                  <a:gd name="T48" fmla="*/ 292 w 2304"/>
                  <a:gd name="T49" fmla="*/ 194 h 1080"/>
                  <a:gd name="T50" fmla="*/ 306 w 2304"/>
                  <a:gd name="T51" fmla="*/ 172 h 1080"/>
                  <a:gd name="T52" fmla="*/ 326 w 2304"/>
                  <a:gd name="T53" fmla="*/ 152 h 1080"/>
                  <a:gd name="T54" fmla="*/ 356 w 2304"/>
                  <a:gd name="T55" fmla="*/ 132 h 1080"/>
                  <a:gd name="T56" fmla="*/ 436 w 2304"/>
                  <a:gd name="T57" fmla="*/ 96 h 1080"/>
                  <a:gd name="T58" fmla="*/ 542 w 2304"/>
                  <a:gd name="T59" fmla="*/ 64 h 1080"/>
                  <a:gd name="T60" fmla="*/ 668 w 2304"/>
                  <a:gd name="T61" fmla="*/ 36 h 1080"/>
                  <a:gd name="T62" fmla="*/ 816 w 2304"/>
                  <a:gd name="T63" fmla="*/ 16 h 1080"/>
                  <a:gd name="T64" fmla="*/ 978 w 2304"/>
                  <a:gd name="T65" fmla="*/ 4 h 1080"/>
                  <a:gd name="T66" fmla="*/ 1152 w 2304"/>
                  <a:gd name="T67" fmla="*/ 0 h 1080"/>
                  <a:gd name="T68" fmla="*/ 1240 w 2304"/>
                  <a:gd name="T69" fmla="*/ 2 h 1080"/>
                  <a:gd name="T70" fmla="*/ 1408 w 2304"/>
                  <a:gd name="T71" fmla="*/ 10 h 1080"/>
                  <a:gd name="T72" fmla="*/ 1564 w 2304"/>
                  <a:gd name="T73" fmla="*/ 26 h 1080"/>
                  <a:gd name="T74" fmla="*/ 1702 w 2304"/>
                  <a:gd name="T75" fmla="*/ 50 h 1080"/>
                  <a:gd name="T76" fmla="*/ 1818 w 2304"/>
                  <a:gd name="T77" fmla="*/ 78 h 1080"/>
                  <a:gd name="T78" fmla="*/ 1912 w 2304"/>
                  <a:gd name="T79" fmla="*/ 114 h 1080"/>
                  <a:gd name="T80" fmla="*/ 1964 w 2304"/>
                  <a:gd name="T81" fmla="*/ 142 h 1080"/>
                  <a:gd name="T82" fmla="*/ 1988 w 2304"/>
                  <a:gd name="T83" fmla="*/ 162 h 1080"/>
                  <a:gd name="T84" fmla="*/ 2006 w 2304"/>
                  <a:gd name="T85" fmla="*/ 184 h 1080"/>
                  <a:gd name="T86" fmla="*/ 2014 w 2304"/>
                  <a:gd name="T87" fmla="*/ 204 h 1080"/>
                  <a:gd name="T88" fmla="*/ 2016 w 2304"/>
                  <a:gd name="T89" fmla="*/ 216 h 10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04"/>
                  <a:gd name="T136" fmla="*/ 0 h 1080"/>
                  <a:gd name="T137" fmla="*/ 2304 w 2304"/>
                  <a:gd name="T138" fmla="*/ 1080 h 108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04" h="1080">
                    <a:moveTo>
                      <a:pt x="2016" y="216"/>
                    </a:moveTo>
                    <a:lnTo>
                      <a:pt x="2304" y="792"/>
                    </a:lnTo>
                    <a:lnTo>
                      <a:pt x="2302" y="806"/>
                    </a:lnTo>
                    <a:lnTo>
                      <a:pt x="2298" y="822"/>
                    </a:lnTo>
                    <a:lnTo>
                      <a:pt x="2290" y="836"/>
                    </a:lnTo>
                    <a:lnTo>
                      <a:pt x="2280" y="850"/>
                    </a:lnTo>
                    <a:lnTo>
                      <a:pt x="2268" y="864"/>
                    </a:lnTo>
                    <a:lnTo>
                      <a:pt x="2252" y="878"/>
                    </a:lnTo>
                    <a:lnTo>
                      <a:pt x="2234" y="892"/>
                    </a:lnTo>
                    <a:lnTo>
                      <a:pt x="2214" y="904"/>
                    </a:lnTo>
                    <a:lnTo>
                      <a:pt x="2190" y="916"/>
                    </a:lnTo>
                    <a:lnTo>
                      <a:pt x="2164" y="930"/>
                    </a:lnTo>
                    <a:lnTo>
                      <a:pt x="2108" y="954"/>
                    </a:lnTo>
                    <a:lnTo>
                      <a:pt x="2040" y="976"/>
                    </a:lnTo>
                    <a:lnTo>
                      <a:pt x="1966" y="996"/>
                    </a:lnTo>
                    <a:lnTo>
                      <a:pt x="1884" y="1014"/>
                    </a:lnTo>
                    <a:lnTo>
                      <a:pt x="1796" y="1030"/>
                    </a:lnTo>
                    <a:lnTo>
                      <a:pt x="1702" y="1046"/>
                    </a:lnTo>
                    <a:lnTo>
                      <a:pt x="1600" y="1058"/>
                    </a:lnTo>
                    <a:lnTo>
                      <a:pt x="1494" y="1068"/>
                    </a:lnTo>
                    <a:lnTo>
                      <a:pt x="1384" y="1074"/>
                    </a:lnTo>
                    <a:lnTo>
                      <a:pt x="1270" y="1078"/>
                    </a:lnTo>
                    <a:lnTo>
                      <a:pt x="1152" y="1080"/>
                    </a:lnTo>
                    <a:lnTo>
                      <a:pt x="1034" y="1078"/>
                    </a:lnTo>
                    <a:lnTo>
                      <a:pt x="920" y="1074"/>
                    </a:lnTo>
                    <a:lnTo>
                      <a:pt x="810" y="1068"/>
                    </a:lnTo>
                    <a:lnTo>
                      <a:pt x="704" y="1058"/>
                    </a:lnTo>
                    <a:lnTo>
                      <a:pt x="602" y="1046"/>
                    </a:lnTo>
                    <a:lnTo>
                      <a:pt x="508" y="1030"/>
                    </a:lnTo>
                    <a:lnTo>
                      <a:pt x="420" y="1014"/>
                    </a:lnTo>
                    <a:lnTo>
                      <a:pt x="338" y="996"/>
                    </a:lnTo>
                    <a:lnTo>
                      <a:pt x="264" y="976"/>
                    </a:lnTo>
                    <a:lnTo>
                      <a:pt x="196" y="954"/>
                    </a:lnTo>
                    <a:lnTo>
                      <a:pt x="140" y="930"/>
                    </a:lnTo>
                    <a:lnTo>
                      <a:pt x="114" y="916"/>
                    </a:lnTo>
                    <a:lnTo>
                      <a:pt x="90" y="904"/>
                    </a:lnTo>
                    <a:lnTo>
                      <a:pt x="70" y="892"/>
                    </a:lnTo>
                    <a:lnTo>
                      <a:pt x="52" y="878"/>
                    </a:lnTo>
                    <a:lnTo>
                      <a:pt x="36" y="864"/>
                    </a:lnTo>
                    <a:lnTo>
                      <a:pt x="24" y="850"/>
                    </a:lnTo>
                    <a:lnTo>
                      <a:pt x="14" y="836"/>
                    </a:lnTo>
                    <a:lnTo>
                      <a:pt x="6" y="822"/>
                    </a:lnTo>
                    <a:lnTo>
                      <a:pt x="2" y="806"/>
                    </a:lnTo>
                    <a:lnTo>
                      <a:pt x="0" y="792"/>
                    </a:lnTo>
                    <a:lnTo>
                      <a:pt x="288" y="216"/>
                    </a:lnTo>
                    <a:lnTo>
                      <a:pt x="290" y="204"/>
                    </a:lnTo>
                    <a:lnTo>
                      <a:pt x="292" y="194"/>
                    </a:lnTo>
                    <a:lnTo>
                      <a:pt x="298" y="184"/>
                    </a:lnTo>
                    <a:lnTo>
                      <a:pt x="306" y="172"/>
                    </a:lnTo>
                    <a:lnTo>
                      <a:pt x="316" y="162"/>
                    </a:lnTo>
                    <a:lnTo>
                      <a:pt x="326" y="152"/>
                    </a:lnTo>
                    <a:lnTo>
                      <a:pt x="340" y="142"/>
                    </a:lnTo>
                    <a:lnTo>
                      <a:pt x="356" y="132"/>
                    </a:lnTo>
                    <a:lnTo>
                      <a:pt x="392" y="114"/>
                    </a:lnTo>
                    <a:lnTo>
                      <a:pt x="436" y="96"/>
                    </a:lnTo>
                    <a:lnTo>
                      <a:pt x="486" y="78"/>
                    </a:lnTo>
                    <a:lnTo>
                      <a:pt x="542" y="64"/>
                    </a:lnTo>
                    <a:lnTo>
                      <a:pt x="602" y="50"/>
                    </a:lnTo>
                    <a:lnTo>
                      <a:pt x="668" y="36"/>
                    </a:lnTo>
                    <a:lnTo>
                      <a:pt x="740" y="26"/>
                    </a:lnTo>
                    <a:lnTo>
                      <a:pt x="816" y="16"/>
                    </a:lnTo>
                    <a:lnTo>
                      <a:pt x="896" y="10"/>
                    </a:lnTo>
                    <a:lnTo>
                      <a:pt x="978" y="4"/>
                    </a:lnTo>
                    <a:lnTo>
                      <a:pt x="1064" y="2"/>
                    </a:lnTo>
                    <a:lnTo>
                      <a:pt x="1152" y="0"/>
                    </a:lnTo>
                    <a:lnTo>
                      <a:pt x="1240" y="2"/>
                    </a:lnTo>
                    <a:lnTo>
                      <a:pt x="1326" y="4"/>
                    </a:lnTo>
                    <a:lnTo>
                      <a:pt x="1408" y="10"/>
                    </a:lnTo>
                    <a:lnTo>
                      <a:pt x="1488" y="16"/>
                    </a:lnTo>
                    <a:lnTo>
                      <a:pt x="1564" y="26"/>
                    </a:lnTo>
                    <a:lnTo>
                      <a:pt x="1636" y="36"/>
                    </a:lnTo>
                    <a:lnTo>
                      <a:pt x="1702" y="50"/>
                    </a:lnTo>
                    <a:lnTo>
                      <a:pt x="1762" y="64"/>
                    </a:lnTo>
                    <a:lnTo>
                      <a:pt x="1818" y="78"/>
                    </a:lnTo>
                    <a:lnTo>
                      <a:pt x="1868" y="96"/>
                    </a:lnTo>
                    <a:lnTo>
                      <a:pt x="1912" y="114"/>
                    </a:lnTo>
                    <a:lnTo>
                      <a:pt x="1948" y="132"/>
                    </a:lnTo>
                    <a:lnTo>
                      <a:pt x="1964" y="142"/>
                    </a:lnTo>
                    <a:lnTo>
                      <a:pt x="1978" y="152"/>
                    </a:lnTo>
                    <a:lnTo>
                      <a:pt x="1988" y="162"/>
                    </a:lnTo>
                    <a:lnTo>
                      <a:pt x="1998" y="172"/>
                    </a:lnTo>
                    <a:lnTo>
                      <a:pt x="2006" y="184"/>
                    </a:lnTo>
                    <a:lnTo>
                      <a:pt x="2012" y="194"/>
                    </a:lnTo>
                    <a:lnTo>
                      <a:pt x="2014" y="204"/>
                    </a:lnTo>
                    <a:lnTo>
                      <a:pt x="2016" y="216"/>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just">
                  <a:lnSpc>
                    <a:spcPct val="120000"/>
                  </a:lnSpc>
                </a:pPr>
                <a:endParaRPr lang="zh-CN" altLang="en-US" sz="780"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6"/>
              <p:cNvSpPr/>
              <p:nvPr/>
            </p:nvSpPr>
            <p:spPr bwMode="auto">
              <a:xfrm>
                <a:off x="2016" y="3024"/>
                <a:ext cx="1728" cy="432"/>
              </a:xfrm>
              <a:custGeom>
                <a:avLst/>
                <a:gdLst>
                  <a:gd name="T0" fmla="*/ 1728 w 1728"/>
                  <a:gd name="T1" fmla="*/ 216 h 432"/>
                  <a:gd name="T2" fmla="*/ 1724 w 1728"/>
                  <a:gd name="T3" fmla="*/ 238 h 432"/>
                  <a:gd name="T4" fmla="*/ 1710 w 1728"/>
                  <a:gd name="T5" fmla="*/ 260 h 432"/>
                  <a:gd name="T6" fmla="*/ 1690 w 1728"/>
                  <a:gd name="T7" fmla="*/ 280 h 432"/>
                  <a:gd name="T8" fmla="*/ 1660 w 1728"/>
                  <a:gd name="T9" fmla="*/ 300 h 432"/>
                  <a:gd name="T10" fmla="*/ 1580 w 1728"/>
                  <a:gd name="T11" fmla="*/ 336 h 432"/>
                  <a:gd name="T12" fmla="*/ 1474 w 1728"/>
                  <a:gd name="T13" fmla="*/ 368 h 432"/>
                  <a:gd name="T14" fmla="*/ 1348 w 1728"/>
                  <a:gd name="T15" fmla="*/ 396 h 432"/>
                  <a:gd name="T16" fmla="*/ 1200 w 1728"/>
                  <a:gd name="T17" fmla="*/ 416 h 432"/>
                  <a:gd name="T18" fmla="*/ 1038 w 1728"/>
                  <a:gd name="T19" fmla="*/ 428 h 432"/>
                  <a:gd name="T20" fmla="*/ 864 w 1728"/>
                  <a:gd name="T21" fmla="*/ 432 h 432"/>
                  <a:gd name="T22" fmla="*/ 776 w 1728"/>
                  <a:gd name="T23" fmla="*/ 430 h 432"/>
                  <a:gd name="T24" fmla="*/ 608 w 1728"/>
                  <a:gd name="T25" fmla="*/ 422 h 432"/>
                  <a:gd name="T26" fmla="*/ 452 w 1728"/>
                  <a:gd name="T27" fmla="*/ 406 h 432"/>
                  <a:gd name="T28" fmla="*/ 314 w 1728"/>
                  <a:gd name="T29" fmla="*/ 382 h 432"/>
                  <a:gd name="T30" fmla="*/ 198 w 1728"/>
                  <a:gd name="T31" fmla="*/ 354 h 432"/>
                  <a:gd name="T32" fmla="*/ 104 w 1728"/>
                  <a:gd name="T33" fmla="*/ 318 h 432"/>
                  <a:gd name="T34" fmla="*/ 52 w 1728"/>
                  <a:gd name="T35" fmla="*/ 290 h 432"/>
                  <a:gd name="T36" fmla="*/ 28 w 1728"/>
                  <a:gd name="T37" fmla="*/ 270 h 432"/>
                  <a:gd name="T38" fmla="*/ 10 w 1728"/>
                  <a:gd name="T39" fmla="*/ 248 h 432"/>
                  <a:gd name="T40" fmla="*/ 2 w 1728"/>
                  <a:gd name="T41" fmla="*/ 228 h 432"/>
                  <a:gd name="T42" fmla="*/ 0 w 1728"/>
                  <a:gd name="T43" fmla="*/ 216 h 432"/>
                  <a:gd name="T44" fmla="*/ 4 w 1728"/>
                  <a:gd name="T45" fmla="*/ 194 h 432"/>
                  <a:gd name="T46" fmla="*/ 18 w 1728"/>
                  <a:gd name="T47" fmla="*/ 172 h 432"/>
                  <a:gd name="T48" fmla="*/ 38 w 1728"/>
                  <a:gd name="T49" fmla="*/ 152 h 432"/>
                  <a:gd name="T50" fmla="*/ 68 w 1728"/>
                  <a:gd name="T51" fmla="*/ 132 h 432"/>
                  <a:gd name="T52" fmla="*/ 148 w 1728"/>
                  <a:gd name="T53" fmla="*/ 96 h 432"/>
                  <a:gd name="T54" fmla="*/ 254 w 1728"/>
                  <a:gd name="T55" fmla="*/ 64 h 432"/>
                  <a:gd name="T56" fmla="*/ 380 w 1728"/>
                  <a:gd name="T57" fmla="*/ 36 h 432"/>
                  <a:gd name="T58" fmla="*/ 528 w 1728"/>
                  <a:gd name="T59" fmla="*/ 16 h 432"/>
                  <a:gd name="T60" fmla="*/ 690 w 1728"/>
                  <a:gd name="T61" fmla="*/ 4 h 432"/>
                  <a:gd name="T62" fmla="*/ 864 w 1728"/>
                  <a:gd name="T63" fmla="*/ 0 h 432"/>
                  <a:gd name="T64" fmla="*/ 952 w 1728"/>
                  <a:gd name="T65" fmla="*/ 2 h 432"/>
                  <a:gd name="T66" fmla="*/ 1120 w 1728"/>
                  <a:gd name="T67" fmla="*/ 10 h 432"/>
                  <a:gd name="T68" fmla="*/ 1276 w 1728"/>
                  <a:gd name="T69" fmla="*/ 26 h 432"/>
                  <a:gd name="T70" fmla="*/ 1414 w 1728"/>
                  <a:gd name="T71" fmla="*/ 50 h 432"/>
                  <a:gd name="T72" fmla="*/ 1530 w 1728"/>
                  <a:gd name="T73" fmla="*/ 78 h 432"/>
                  <a:gd name="T74" fmla="*/ 1624 w 1728"/>
                  <a:gd name="T75" fmla="*/ 114 h 432"/>
                  <a:gd name="T76" fmla="*/ 1676 w 1728"/>
                  <a:gd name="T77" fmla="*/ 142 h 432"/>
                  <a:gd name="T78" fmla="*/ 1700 w 1728"/>
                  <a:gd name="T79" fmla="*/ 162 h 432"/>
                  <a:gd name="T80" fmla="*/ 1718 w 1728"/>
                  <a:gd name="T81" fmla="*/ 184 h 432"/>
                  <a:gd name="T82" fmla="*/ 1726 w 1728"/>
                  <a:gd name="T83" fmla="*/ 204 h 432"/>
                  <a:gd name="T84" fmla="*/ 1728 w 1728"/>
                  <a:gd name="T85" fmla="*/ 216 h 4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28"/>
                  <a:gd name="T130" fmla="*/ 0 h 432"/>
                  <a:gd name="T131" fmla="*/ 1728 w 1728"/>
                  <a:gd name="T132" fmla="*/ 432 h 4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28" h="432">
                    <a:moveTo>
                      <a:pt x="1728" y="216"/>
                    </a:moveTo>
                    <a:lnTo>
                      <a:pt x="1728" y="216"/>
                    </a:lnTo>
                    <a:lnTo>
                      <a:pt x="1726" y="228"/>
                    </a:lnTo>
                    <a:lnTo>
                      <a:pt x="1724" y="238"/>
                    </a:lnTo>
                    <a:lnTo>
                      <a:pt x="1718" y="248"/>
                    </a:lnTo>
                    <a:lnTo>
                      <a:pt x="1710" y="260"/>
                    </a:lnTo>
                    <a:lnTo>
                      <a:pt x="1700" y="270"/>
                    </a:lnTo>
                    <a:lnTo>
                      <a:pt x="1690" y="280"/>
                    </a:lnTo>
                    <a:lnTo>
                      <a:pt x="1676" y="290"/>
                    </a:lnTo>
                    <a:lnTo>
                      <a:pt x="1660" y="300"/>
                    </a:lnTo>
                    <a:lnTo>
                      <a:pt x="1624" y="318"/>
                    </a:lnTo>
                    <a:lnTo>
                      <a:pt x="1580" y="336"/>
                    </a:lnTo>
                    <a:lnTo>
                      <a:pt x="1530" y="354"/>
                    </a:lnTo>
                    <a:lnTo>
                      <a:pt x="1474" y="368"/>
                    </a:lnTo>
                    <a:lnTo>
                      <a:pt x="1414" y="382"/>
                    </a:lnTo>
                    <a:lnTo>
                      <a:pt x="1348" y="396"/>
                    </a:lnTo>
                    <a:lnTo>
                      <a:pt x="1276" y="406"/>
                    </a:lnTo>
                    <a:lnTo>
                      <a:pt x="1200" y="416"/>
                    </a:lnTo>
                    <a:lnTo>
                      <a:pt x="1120" y="422"/>
                    </a:lnTo>
                    <a:lnTo>
                      <a:pt x="1038" y="428"/>
                    </a:lnTo>
                    <a:lnTo>
                      <a:pt x="952" y="430"/>
                    </a:lnTo>
                    <a:lnTo>
                      <a:pt x="864" y="432"/>
                    </a:lnTo>
                    <a:lnTo>
                      <a:pt x="776" y="430"/>
                    </a:lnTo>
                    <a:lnTo>
                      <a:pt x="690" y="428"/>
                    </a:lnTo>
                    <a:lnTo>
                      <a:pt x="608" y="422"/>
                    </a:lnTo>
                    <a:lnTo>
                      <a:pt x="528" y="416"/>
                    </a:lnTo>
                    <a:lnTo>
                      <a:pt x="452" y="406"/>
                    </a:lnTo>
                    <a:lnTo>
                      <a:pt x="380" y="396"/>
                    </a:lnTo>
                    <a:lnTo>
                      <a:pt x="314" y="382"/>
                    </a:lnTo>
                    <a:lnTo>
                      <a:pt x="254" y="368"/>
                    </a:lnTo>
                    <a:lnTo>
                      <a:pt x="198" y="354"/>
                    </a:lnTo>
                    <a:lnTo>
                      <a:pt x="148" y="336"/>
                    </a:lnTo>
                    <a:lnTo>
                      <a:pt x="104" y="318"/>
                    </a:lnTo>
                    <a:lnTo>
                      <a:pt x="68" y="300"/>
                    </a:lnTo>
                    <a:lnTo>
                      <a:pt x="52" y="290"/>
                    </a:lnTo>
                    <a:lnTo>
                      <a:pt x="38" y="280"/>
                    </a:lnTo>
                    <a:lnTo>
                      <a:pt x="28" y="270"/>
                    </a:lnTo>
                    <a:lnTo>
                      <a:pt x="18" y="260"/>
                    </a:lnTo>
                    <a:lnTo>
                      <a:pt x="10" y="248"/>
                    </a:lnTo>
                    <a:lnTo>
                      <a:pt x="4" y="238"/>
                    </a:lnTo>
                    <a:lnTo>
                      <a:pt x="2" y="228"/>
                    </a:lnTo>
                    <a:lnTo>
                      <a:pt x="0" y="216"/>
                    </a:lnTo>
                    <a:lnTo>
                      <a:pt x="2" y="204"/>
                    </a:lnTo>
                    <a:lnTo>
                      <a:pt x="4" y="194"/>
                    </a:lnTo>
                    <a:lnTo>
                      <a:pt x="10" y="184"/>
                    </a:lnTo>
                    <a:lnTo>
                      <a:pt x="18" y="172"/>
                    </a:lnTo>
                    <a:lnTo>
                      <a:pt x="28" y="162"/>
                    </a:lnTo>
                    <a:lnTo>
                      <a:pt x="38" y="152"/>
                    </a:lnTo>
                    <a:lnTo>
                      <a:pt x="52" y="142"/>
                    </a:lnTo>
                    <a:lnTo>
                      <a:pt x="68" y="132"/>
                    </a:lnTo>
                    <a:lnTo>
                      <a:pt x="104" y="114"/>
                    </a:lnTo>
                    <a:lnTo>
                      <a:pt x="148" y="96"/>
                    </a:lnTo>
                    <a:lnTo>
                      <a:pt x="198" y="78"/>
                    </a:lnTo>
                    <a:lnTo>
                      <a:pt x="254" y="64"/>
                    </a:lnTo>
                    <a:lnTo>
                      <a:pt x="314" y="50"/>
                    </a:lnTo>
                    <a:lnTo>
                      <a:pt x="380" y="36"/>
                    </a:lnTo>
                    <a:lnTo>
                      <a:pt x="452" y="26"/>
                    </a:lnTo>
                    <a:lnTo>
                      <a:pt x="528" y="16"/>
                    </a:lnTo>
                    <a:lnTo>
                      <a:pt x="608" y="10"/>
                    </a:lnTo>
                    <a:lnTo>
                      <a:pt x="690" y="4"/>
                    </a:lnTo>
                    <a:lnTo>
                      <a:pt x="776" y="2"/>
                    </a:lnTo>
                    <a:lnTo>
                      <a:pt x="864" y="0"/>
                    </a:lnTo>
                    <a:lnTo>
                      <a:pt x="952" y="2"/>
                    </a:lnTo>
                    <a:lnTo>
                      <a:pt x="1038" y="4"/>
                    </a:lnTo>
                    <a:lnTo>
                      <a:pt x="1120" y="10"/>
                    </a:lnTo>
                    <a:lnTo>
                      <a:pt x="1200" y="16"/>
                    </a:lnTo>
                    <a:lnTo>
                      <a:pt x="1276" y="26"/>
                    </a:lnTo>
                    <a:lnTo>
                      <a:pt x="1348" y="36"/>
                    </a:lnTo>
                    <a:lnTo>
                      <a:pt x="1414" y="50"/>
                    </a:lnTo>
                    <a:lnTo>
                      <a:pt x="1474" y="64"/>
                    </a:lnTo>
                    <a:lnTo>
                      <a:pt x="1530" y="78"/>
                    </a:lnTo>
                    <a:lnTo>
                      <a:pt x="1580" y="96"/>
                    </a:lnTo>
                    <a:lnTo>
                      <a:pt x="1624" y="114"/>
                    </a:lnTo>
                    <a:lnTo>
                      <a:pt x="1660" y="132"/>
                    </a:lnTo>
                    <a:lnTo>
                      <a:pt x="1676" y="142"/>
                    </a:lnTo>
                    <a:lnTo>
                      <a:pt x="1690" y="152"/>
                    </a:lnTo>
                    <a:lnTo>
                      <a:pt x="1700" y="162"/>
                    </a:lnTo>
                    <a:lnTo>
                      <a:pt x="1710" y="172"/>
                    </a:lnTo>
                    <a:lnTo>
                      <a:pt x="1718" y="184"/>
                    </a:lnTo>
                    <a:lnTo>
                      <a:pt x="1724" y="194"/>
                    </a:lnTo>
                    <a:lnTo>
                      <a:pt x="1726" y="204"/>
                    </a:lnTo>
                    <a:lnTo>
                      <a:pt x="1728" y="216"/>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14:hiddenLine>
                </a:ext>
              </a:extLst>
            </p:spPr>
            <p:txBody>
              <a:bodyPr/>
              <a:lstStyle/>
              <a:p>
                <a:pPr algn="just">
                  <a:lnSpc>
                    <a:spcPct val="120000"/>
                  </a:lnSpc>
                </a:pPr>
                <a:endParaRPr lang="zh-CN" altLang="en-US" sz="780"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 name="Oval 7"/>
            <p:cNvSpPr>
              <a:spLocks noChangeArrowheads="1"/>
            </p:cNvSpPr>
            <p:nvPr/>
          </p:nvSpPr>
          <p:spPr bwMode="auto">
            <a:xfrm>
              <a:off x="1467007" y="3811318"/>
              <a:ext cx="2832099" cy="92075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fontAlgn="ctr" hangingPunct="0">
                <a:lnSpc>
                  <a:spcPct val="120000"/>
                </a:lnSpc>
                <a:spcBef>
                  <a:spcPct val="20000"/>
                </a:spcBef>
                <a:buClr>
                  <a:schemeClr val="accent1"/>
                </a:buClr>
                <a:buSzPct val="60000"/>
                <a:buFont typeface="Wingdings" panose="05000000000000000000" pitchFamily="2" charset="2"/>
                <a:buChar char="l"/>
                <a:defRPr sz="2000" b="1">
                  <a:solidFill>
                    <a:schemeClr val="tx1"/>
                  </a:solidFill>
                  <a:latin typeface="Arial" panose="020B0604020202020204" pitchFamily="34" charset="0"/>
                  <a:ea typeface="微软雅黑" panose="020B0503020204020204" pitchFamily="34" charset="-122"/>
                </a:defRPr>
              </a:lvl1pPr>
              <a:lvl2pPr marL="742950" indent="-285750" eaLnBrk="0" fontAlgn="ctr" hangingPunct="0">
                <a:lnSpc>
                  <a:spcPct val="120000"/>
                </a:lnSpc>
                <a:spcBef>
                  <a:spcPct val="20000"/>
                </a:spcBef>
                <a:buClr>
                  <a:schemeClr val="accent1"/>
                </a:buClr>
                <a:buSzPct val="60000"/>
                <a:buFont typeface="Wingdings" panose="05000000000000000000" pitchFamily="2" charset="2"/>
                <a:buChar char="l"/>
                <a:defRPr>
                  <a:solidFill>
                    <a:schemeClr val="tx1"/>
                  </a:solidFill>
                  <a:latin typeface="Arial" panose="020B0604020202020204" pitchFamily="34" charset="0"/>
                  <a:ea typeface="微软雅黑" panose="020B0503020204020204" pitchFamily="34" charset="-122"/>
                </a:defRPr>
              </a:lvl2pPr>
              <a:lvl3pPr marL="1143000" indent="-228600" eaLnBrk="0" fontAlgn="ctr" hangingPunct="0">
                <a:lnSpc>
                  <a:spcPct val="120000"/>
                </a:lnSpc>
                <a:spcBef>
                  <a:spcPct val="20000"/>
                </a:spcBef>
                <a:buClr>
                  <a:schemeClr val="accent1"/>
                </a:buClr>
                <a:buSzPct val="6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3pPr>
              <a:lvl4pPr marL="1600200" indent="-228600" eaLnBrk="0" fontAlgn="ctr" hangingPunct="0">
                <a:lnSpc>
                  <a:spcPct val="120000"/>
                </a:lnSpc>
                <a:spcBef>
                  <a:spcPct val="20000"/>
                </a:spcBef>
                <a:buClr>
                  <a:schemeClr val="accent1"/>
                </a:buClr>
                <a:buSzPct val="60000"/>
                <a:buFont typeface="Wingdings" panose="05000000000000000000" pitchFamily="2" charset="2"/>
                <a:buChar char="l"/>
                <a:defRPr sz="1400">
                  <a:solidFill>
                    <a:schemeClr val="tx1"/>
                  </a:solidFill>
                  <a:latin typeface="Arial" panose="020B0604020202020204" pitchFamily="34" charset="0"/>
                  <a:ea typeface="微软雅黑" panose="020B0503020204020204" pitchFamily="34" charset="-122"/>
                </a:defRPr>
              </a:lvl4pPr>
              <a:lvl5pPr marL="2057400" indent="-228600" eaLnBrk="0" fontAlgn="ctr" hangingPunct="0">
                <a:lnSpc>
                  <a:spcPct val="120000"/>
                </a:lnSpc>
                <a:spcBef>
                  <a:spcPct val="20000"/>
                </a:spcBef>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9pPr>
            </a:lstStyle>
            <a:p>
              <a:pPr algn="just" defTabSz="916305" eaLnBrk="1" fontAlgn="base" hangingPunct="1">
                <a:spcBef>
                  <a:spcPts val="0"/>
                </a:spcBef>
                <a:buClrTx/>
                <a:buSzTx/>
                <a:buNone/>
                <a:defRPr/>
              </a:pPr>
              <a:endParaRPr lang="zh-CN" altLang="en-US" sz="780" b="0" kern="0">
                <a:solidFill>
                  <a:srgbClr val="000000"/>
                </a:solidFill>
                <a:latin typeface="Arial" panose="020B0604020202020204" pitchFamily="34" charset="0"/>
                <a:cs typeface="+mn-ea"/>
                <a:sym typeface="Arial" panose="020B0604020202020204" pitchFamily="34" charset="0"/>
              </a:endParaRPr>
            </a:p>
          </p:txBody>
        </p:sp>
      </p:grpSp>
      <p:grpSp>
        <p:nvGrpSpPr>
          <p:cNvPr id="9" name="Group 9"/>
          <p:cNvGrpSpPr/>
          <p:nvPr/>
        </p:nvGrpSpPr>
        <p:grpSpPr>
          <a:xfrm>
            <a:off x="1004904" y="2828943"/>
            <a:ext cx="2488600" cy="1544044"/>
            <a:chOff x="1659095" y="2788969"/>
            <a:chExt cx="2484437" cy="1541462"/>
          </a:xfrm>
        </p:grpSpPr>
        <p:grpSp>
          <p:nvGrpSpPr>
            <p:cNvPr id="10" name="Group 8"/>
            <p:cNvGrpSpPr/>
            <p:nvPr/>
          </p:nvGrpSpPr>
          <p:grpSpPr bwMode="auto">
            <a:xfrm>
              <a:off x="1659095" y="2957244"/>
              <a:ext cx="2484437" cy="1373187"/>
              <a:chOff x="2016" y="1944"/>
              <a:chExt cx="1728" cy="936"/>
            </a:xfrm>
          </p:grpSpPr>
          <p:sp>
            <p:nvSpPr>
              <p:cNvPr id="12" name="Freeform 9"/>
              <p:cNvSpPr/>
              <p:nvPr/>
            </p:nvSpPr>
            <p:spPr bwMode="auto">
              <a:xfrm>
                <a:off x="2016" y="1944"/>
                <a:ext cx="1728" cy="936"/>
              </a:xfrm>
              <a:custGeom>
                <a:avLst/>
                <a:gdLst>
                  <a:gd name="T0" fmla="*/ 1728 w 1728"/>
                  <a:gd name="T1" fmla="*/ 720 h 936"/>
                  <a:gd name="T2" fmla="*/ 1726 w 1728"/>
                  <a:gd name="T3" fmla="*/ 732 h 936"/>
                  <a:gd name="T4" fmla="*/ 1718 w 1728"/>
                  <a:gd name="T5" fmla="*/ 752 h 936"/>
                  <a:gd name="T6" fmla="*/ 1700 w 1728"/>
                  <a:gd name="T7" fmla="*/ 774 h 936"/>
                  <a:gd name="T8" fmla="*/ 1676 w 1728"/>
                  <a:gd name="T9" fmla="*/ 794 h 936"/>
                  <a:gd name="T10" fmla="*/ 1624 w 1728"/>
                  <a:gd name="T11" fmla="*/ 822 h 936"/>
                  <a:gd name="T12" fmla="*/ 1530 w 1728"/>
                  <a:gd name="T13" fmla="*/ 858 h 936"/>
                  <a:gd name="T14" fmla="*/ 1414 w 1728"/>
                  <a:gd name="T15" fmla="*/ 886 h 936"/>
                  <a:gd name="T16" fmla="*/ 1276 w 1728"/>
                  <a:gd name="T17" fmla="*/ 910 h 936"/>
                  <a:gd name="T18" fmla="*/ 1120 w 1728"/>
                  <a:gd name="T19" fmla="*/ 926 h 936"/>
                  <a:gd name="T20" fmla="*/ 952 w 1728"/>
                  <a:gd name="T21" fmla="*/ 934 h 936"/>
                  <a:gd name="T22" fmla="*/ 864 w 1728"/>
                  <a:gd name="T23" fmla="*/ 936 h 936"/>
                  <a:gd name="T24" fmla="*/ 690 w 1728"/>
                  <a:gd name="T25" fmla="*/ 932 h 936"/>
                  <a:gd name="T26" fmla="*/ 528 w 1728"/>
                  <a:gd name="T27" fmla="*/ 920 h 936"/>
                  <a:gd name="T28" fmla="*/ 380 w 1728"/>
                  <a:gd name="T29" fmla="*/ 900 h 936"/>
                  <a:gd name="T30" fmla="*/ 254 w 1728"/>
                  <a:gd name="T31" fmla="*/ 872 h 936"/>
                  <a:gd name="T32" fmla="*/ 148 w 1728"/>
                  <a:gd name="T33" fmla="*/ 840 h 936"/>
                  <a:gd name="T34" fmla="*/ 68 w 1728"/>
                  <a:gd name="T35" fmla="*/ 804 h 936"/>
                  <a:gd name="T36" fmla="*/ 38 w 1728"/>
                  <a:gd name="T37" fmla="*/ 784 h 936"/>
                  <a:gd name="T38" fmla="*/ 18 w 1728"/>
                  <a:gd name="T39" fmla="*/ 764 h 936"/>
                  <a:gd name="T40" fmla="*/ 4 w 1728"/>
                  <a:gd name="T41" fmla="*/ 742 h 936"/>
                  <a:gd name="T42" fmla="*/ 0 w 1728"/>
                  <a:gd name="T43" fmla="*/ 720 h 936"/>
                  <a:gd name="T44" fmla="*/ 288 w 1728"/>
                  <a:gd name="T45" fmla="*/ 144 h 936"/>
                  <a:gd name="T46" fmla="*/ 290 w 1728"/>
                  <a:gd name="T47" fmla="*/ 130 h 936"/>
                  <a:gd name="T48" fmla="*/ 300 w 1728"/>
                  <a:gd name="T49" fmla="*/ 114 h 936"/>
                  <a:gd name="T50" fmla="*/ 334 w 1728"/>
                  <a:gd name="T51" fmla="*/ 88 h 936"/>
                  <a:gd name="T52" fmla="*/ 386 w 1728"/>
                  <a:gd name="T53" fmla="*/ 64 h 936"/>
                  <a:gd name="T54" fmla="*/ 456 w 1728"/>
                  <a:gd name="T55" fmla="*/ 42 h 936"/>
                  <a:gd name="T56" fmla="*/ 542 w 1728"/>
                  <a:gd name="T57" fmla="*/ 24 h 936"/>
                  <a:gd name="T58" fmla="*/ 640 w 1728"/>
                  <a:gd name="T59" fmla="*/ 12 h 936"/>
                  <a:gd name="T60" fmla="*/ 748 w 1728"/>
                  <a:gd name="T61" fmla="*/ 2 h 936"/>
                  <a:gd name="T62" fmla="*/ 864 w 1728"/>
                  <a:gd name="T63" fmla="*/ 0 h 936"/>
                  <a:gd name="T64" fmla="*/ 922 w 1728"/>
                  <a:gd name="T65" fmla="*/ 0 h 936"/>
                  <a:gd name="T66" fmla="*/ 1036 w 1728"/>
                  <a:gd name="T67" fmla="*/ 6 h 936"/>
                  <a:gd name="T68" fmla="*/ 1138 w 1728"/>
                  <a:gd name="T69" fmla="*/ 18 h 936"/>
                  <a:gd name="T70" fmla="*/ 1230 w 1728"/>
                  <a:gd name="T71" fmla="*/ 32 h 936"/>
                  <a:gd name="T72" fmla="*/ 1308 w 1728"/>
                  <a:gd name="T73" fmla="*/ 52 h 936"/>
                  <a:gd name="T74" fmla="*/ 1370 w 1728"/>
                  <a:gd name="T75" fmla="*/ 76 h 936"/>
                  <a:gd name="T76" fmla="*/ 1414 w 1728"/>
                  <a:gd name="T77" fmla="*/ 102 h 936"/>
                  <a:gd name="T78" fmla="*/ 1434 w 1728"/>
                  <a:gd name="T79" fmla="*/ 122 h 936"/>
                  <a:gd name="T80" fmla="*/ 1440 w 1728"/>
                  <a:gd name="T81" fmla="*/ 136 h 936"/>
                  <a:gd name="T82" fmla="*/ 1440 w 1728"/>
                  <a:gd name="T83" fmla="*/ 144 h 9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728"/>
                  <a:gd name="T127" fmla="*/ 0 h 936"/>
                  <a:gd name="T128" fmla="*/ 1728 w 1728"/>
                  <a:gd name="T129" fmla="*/ 936 h 9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728" h="936">
                    <a:moveTo>
                      <a:pt x="1440" y="144"/>
                    </a:moveTo>
                    <a:lnTo>
                      <a:pt x="1728" y="720"/>
                    </a:lnTo>
                    <a:lnTo>
                      <a:pt x="1726" y="732"/>
                    </a:lnTo>
                    <a:lnTo>
                      <a:pt x="1724" y="742"/>
                    </a:lnTo>
                    <a:lnTo>
                      <a:pt x="1718" y="752"/>
                    </a:lnTo>
                    <a:lnTo>
                      <a:pt x="1710" y="764"/>
                    </a:lnTo>
                    <a:lnTo>
                      <a:pt x="1700" y="774"/>
                    </a:lnTo>
                    <a:lnTo>
                      <a:pt x="1690" y="784"/>
                    </a:lnTo>
                    <a:lnTo>
                      <a:pt x="1676" y="794"/>
                    </a:lnTo>
                    <a:lnTo>
                      <a:pt x="1660" y="804"/>
                    </a:lnTo>
                    <a:lnTo>
                      <a:pt x="1624" y="822"/>
                    </a:lnTo>
                    <a:lnTo>
                      <a:pt x="1580" y="840"/>
                    </a:lnTo>
                    <a:lnTo>
                      <a:pt x="1530" y="858"/>
                    </a:lnTo>
                    <a:lnTo>
                      <a:pt x="1474" y="872"/>
                    </a:lnTo>
                    <a:lnTo>
                      <a:pt x="1414" y="886"/>
                    </a:lnTo>
                    <a:lnTo>
                      <a:pt x="1348" y="900"/>
                    </a:lnTo>
                    <a:lnTo>
                      <a:pt x="1276" y="910"/>
                    </a:lnTo>
                    <a:lnTo>
                      <a:pt x="1200" y="920"/>
                    </a:lnTo>
                    <a:lnTo>
                      <a:pt x="1120" y="926"/>
                    </a:lnTo>
                    <a:lnTo>
                      <a:pt x="1038" y="932"/>
                    </a:lnTo>
                    <a:lnTo>
                      <a:pt x="952" y="934"/>
                    </a:lnTo>
                    <a:lnTo>
                      <a:pt x="864" y="936"/>
                    </a:lnTo>
                    <a:lnTo>
                      <a:pt x="776" y="934"/>
                    </a:lnTo>
                    <a:lnTo>
                      <a:pt x="690" y="932"/>
                    </a:lnTo>
                    <a:lnTo>
                      <a:pt x="608" y="926"/>
                    </a:lnTo>
                    <a:lnTo>
                      <a:pt x="528" y="920"/>
                    </a:lnTo>
                    <a:lnTo>
                      <a:pt x="452" y="910"/>
                    </a:lnTo>
                    <a:lnTo>
                      <a:pt x="380" y="900"/>
                    </a:lnTo>
                    <a:lnTo>
                      <a:pt x="314" y="886"/>
                    </a:lnTo>
                    <a:lnTo>
                      <a:pt x="254" y="872"/>
                    </a:lnTo>
                    <a:lnTo>
                      <a:pt x="198" y="858"/>
                    </a:lnTo>
                    <a:lnTo>
                      <a:pt x="148" y="840"/>
                    </a:lnTo>
                    <a:lnTo>
                      <a:pt x="104" y="822"/>
                    </a:lnTo>
                    <a:lnTo>
                      <a:pt x="68" y="804"/>
                    </a:lnTo>
                    <a:lnTo>
                      <a:pt x="52" y="794"/>
                    </a:lnTo>
                    <a:lnTo>
                      <a:pt x="38" y="784"/>
                    </a:lnTo>
                    <a:lnTo>
                      <a:pt x="28" y="774"/>
                    </a:lnTo>
                    <a:lnTo>
                      <a:pt x="18" y="764"/>
                    </a:lnTo>
                    <a:lnTo>
                      <a:pt x="10" y="752"/>
                    </a:lnTo>
                    <a:lnTo>
                      <a:pt x="4" y="742"/>
                    </a:lnTo>
                    <a:lnTo>
                      <a:pt x="2" y="732"/>
                    </a:lnTo>
                    <a:lnTo>
                      <a:pt x="0" y="720"/>
                    </a:lnTo>
                    <a:lnTo>
                      <a:pt x="288" y="144"/>
                    </a:lnTo>
                    <a:lnTo>
                      <a:pt x="288" y="136"/>
                    </a:lnTo>
                    <a:lnTo>
                      <a:pt x="290" y="130"/>
                    </a:lnTo>
                    <a:lnTo>
                      <a:pt x="294" y="122"/>
                    </a:lnTo>
                    <a:lnTo>
                      <a:pt x="300" y="114"/>
                    </a:lnTo>
                    <a:lnTo>
                      <a:pt x="314" y="102"/>
                    </a:lnTo>
                    <a:lnTo>
                      <a:pt x="334" y="88"/>
                    </a:lnTo>
                    <a:lnTo>
                      <a:pt x="358" y="76"/>
                    </a:lnTo>
                    <a:lnTo>
                      <a:pt x="386" y="64"/>
                    </a:lnTo>
                    <a:lnTo>
                      <a:pt x="420" y="52"/>
                    </a:lnTo>
                    <a:lnTo>
                      <a:pt x="456" y="42"/>
                    </a:lnTo>
                    <a:lnTo>
                      <a:pt x="498" y="32"/>
                    </a:lnTo>
                    <a:lnTo>
                      <a:pt x="542" y="24"/>
                    </a:lnTo>
                    <a:lnTo>
                      <a:pt x="590" y="18"/>
                    </a:lnTo>
                    <a:lnTo>
                      <a:pt x="640" y="12"/>
                    </a:lnTo>
                    <a:lnTo>
                      <a:pt x="692" y="6"/>
                    </a:lnTo>
                    <a:lnTo>
                      <a:pt x="748" y="2"/>
                    </a:lnTo>
                    <a:lnTo>
                      <a:pt x="806" y="0"/>
                    </a:lnTo>
                    <a:lnTo>
                      <a:pt x="864" y="0"/>
                    </a:lnTo>
                    <a:lnTo>
                      <a:pt x="922" y="0"/>
                    </a:lnTo>
                    <a:lnTo>
                      <a:pt x="980" y="2"/>
                    </a:lnTo>
                    <a:lnTo>
                      <a:pt x="1036" y="6"/>
                    </a:lnTo>
                    <a:lnTo>
                      <a:pt x="1088" y="12"/>
                    </a:lnTo>
                    <a:lnTo>
                      <a:pt x="1138" y="18"/>
                    </a:lnTo>
                    <a:lnTo>
                      <a:pt x="1186" y="24"/>
                    </a:lnTo>
                    <a:lnTo>
                      <a:pt x="1230" y="32"/>
                    </a:lnTo>
                    <a:lnTo>
                      <a:pt x="1272" y="42"/>
                    </a:lnTo>
                    <a:lnTo>
                      <a:pt x="1308" y="52"/>
                    </a:lnTo>
                    <a:lnTo>
                      <a:pt x="1342" y="64"/>
                    </a:lnTo>
                    <a:lnTo>
                      <a:pt x="1370" y="76"/>
                    </a:lnTo>
                    <a:lnTo>
                      <a:pt x="1394" y="88"/>
                    </a:lnTo>
                    <a:lnTo>
                      <a:pt x="1414" y="102"/>
                    </a:lnTo>
                    <a:lnTo>
                      <a:pt x="1428" y="114"/>
                    </a:lnTo>
                    <a:lnTo>
                      <a:pt x="1434" y="122"/>
                    </a:lnTo>
                    <a:lnTo>
                      <a:pt x="1438" y="130"/>
                    </a:lnTo>
                    <a:lnTo>
                      <a:pt x="1440" y="136"/>
                    </a:lnTo>
                    <a:lnTo>
                      <a:pt x="1440" y="144"/>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just">
                  <a:lnSpc>
                    <a:spcPct val="120000"/>
                  </a:lnSpc>
                </a:pPr>
                <a:endParaRPr lang="zh-CN" altLang="en-US" sz="780"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10"/>
              <p:cNvSpPr/>
              <p:nvPr/>
            </p:nvSpPr>
            <p:spPr bwMode="auto">
              <a:xfrm>
                <a:off x="2304" y="1944"/>
                <a:ext cx="1152" cy="288"/>
              </a:xfrm>
              <a:custGeom>
                <a:avLst/>
                <a:gdLst>
                  <a:gd name="T0" fmla="*/ 1152 w 1152"/>
                  <a:gd name="T1" fmla="*/ 144 h 288"/>
                  <a:gd name="T2" fmla="*/ 1150 w 1152"/>
                  <a:gd name="T3" fmla="*/ 158 h 288"/>
                  <a:gd name="T4" fmla="*/ 1140 w 1152"/>
                  <a:gd name="T5" fmla="*/ 174 h 288"/>
                  <a:gd name="T6" fmla="*/ 1106 w 1152"/>
                  <a:gd name="T7" fmla="*/ 200 h 288"/>
                  <a:gd name="T8" fmla="*/ 1054 w 1152"/>
                  <a:gd name="T9" fmla="*/ 224 h 288"/>
                  <a:gd name="T10" fmla="*/ 984 w 1152"/>
                  <a:gd name="T11" fmla="*/ 246 h 288"/>
                  <a:gd name="T12" fmla="*/ 898 w 1152"/>
                  <a:gd name="T13" fmla="*/ 264 h 288"/>
                  <a:gd name="T14" fmla="*/ 800 w 1152"/>
                  <a:gd name="T15" fmla="*/ 276 h 288"/>
                  <a:gd name="T16" fmla="*/ 692 w 1152"/>
                  <a:gd name="T17" fmla="*/ 286 h 288"/>
                  <a:gd name="T18" fmla="*/ 576 w 1152"/>
                  <a:gd name="T19" fmla="*/ 288 h 288"/>
                  <a:gd name="T20" fmla="*/ 518 w 1152"/>
                  <a:gd name="T21" fmla="*/ 288 h 288"/>
                  <a:gd name="T22" fmla="*/ 404 w 1152"/>
                  <a:gd name="T23" fmla="*/ 282 h 288"/>
                  <a:gd name="T24" fmla="*/ 302 w 1152"/>
                  <a:gd name="T25" fmla="*/ 270 h 288"/>
                  <a:gd name="T26" fmla="*/ 210 w 1152"/>
                  <a:gd name="T27" fmla="*/ 256 h 288"/>
                  <a:gd name="T28" fmla="*/ 132 w 1152"/>
                  <a:gd name="T29" fmla="*/ 236 h 288"/>
                  <a:gd name="T30" fmla="*/ 70 w 1152"/>
                  <a:gd name="T31" fmla="*/ 212 h 288"/>
                  <a:gd name="T32" fmla="*/ 26 w 1152"/>
                  <a:gd name="T33" fmla="*/ 186 h 288"/>
                  <a:gd name="T34" fmla="*/ 6 w 1152"/>
                  <a:gd name="T35" fmla="*/ 166 h 288"/>
                  <a:gd name="T36" fmla="*/ 0 w 1152"/>
                  <a:gd name="T37" fmla="*/ 152 h 288"/>
                  <a:gd name="T38" fmla="*/ 0 w 1152"/>
                  <a:gd name="T39" fmla="*/ 144 h 288"/>
                  <a:gd name="T40" fmla="*/ 2 w 1152"/>
                  <a:gd name="T41" fmla="*/ 130 h 288"/>
                  <a:gd name="T42" fmla="*/ 12 w 1152"/>
                  <a:gd name="T43" fmla="*/ 114 h 288"/>
                  <a:gd name="T44" fmla="*/ 46 w 1152"/>
                  <a:gd name="T45" fmla="*/ 88 h 288"/>
                  <a:gd name="T46" fmla="*/ 98 w 1152"/>
                  <a:gd name="T47" fmla="*/ 64 h 288"/>
                  <a:gd name="T48" fmla="*/ 168 w 1152"/>
                  <a:gd name="T49" fmla="*/ 42 h 288"/>
                  <a:gd name="T50" fmla="*/ 254 w 1152"/>
                  <a:gd name="T51" fmla="*/ 24 h 288"/>
                  <a:gd name="T52" fmla="*/ 352 w 1152"/>
                  <a:gd name="T53" fmla="*/ 12 h 288"/>
                  <a:gd name="T54" fmla="*/ 460 w 1152"/>
                  <a:gd name="T55" fmla="*/ 2 h 288"/>
                  <a:gd name="T56" fmla="*/ 576 w 1152"/>
                  <a:gd name="T57" fmla="*/ 0 h 288"/>
                  <a:gd name="T58" fmla="*/ 634 w 1152"/>
                  <a:gd name="T59" fmla="*/ 0 h 288"/>
                  <a:gd name="T60" fmla="*/ 748 w 1152"/>
                  <a:gd name="T61" fmla="*/ 6 h 288"/>
                  <a:gd name="T62" fmla="*/ 850 w 1152"/>
                  <a:gd name="T63" fmla="*/ 18 h 288"/>
                  <a:gd name="T64" fmla="*/ 942 w 1152"/>
                  <a:gd name="T65" fmla="*/ 32 h 288"/>
                  <a:gd name="T66" fmla="*/ 1020 w 1152"/>
                  <a:gd name="T67" fmla="*/ 52 h 288"/>
                  <a:gd name="T68" fmla="*/ 1082 w 1152"/>
                  <a:gd name="T69" fmla="*/ 76 h 288"/>
                  <a:gd name="T70" fmla="*/ 1126 w 1152"/>
                  <a:gd name="T71" fmla="*/ 102 h 288"/>
                  <a:gd name="T72" fmla="*/ 1146 w 1152"/>
                  <a:gd name="T73" fmla="*/ 122 h 288"/>
                  <a:gd name="T74" fmla="*/ 1152 w 1152"/>
                  <a:gd name="T75" fmla="*/ 136 h 288"/>
                  <a:gd name="T76" fmla="*/ 1152 w 1152"/>
                  <a:gd name="T77" fmla="*/ 144 h 2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52"/>
                  <a:gd name="T118" fmla="*/ 0 h 288"/>
                  <a:gd name="T119" fmla="*/ 1152 w 1152"/>
                  <a:gd name="T120" fmla="*/ 288 h 28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52" h="288">
                    <a:moveTo>
                      <a:pt x="1152" y="144"/>
                    </a:moveTo>
                    <a:lnTo>
                      <a:pt x="1152" y="144"/>
                    </a:lnTo>
                    <a:lnTo>
                      <a:pt x="1152" y="152"/>
                    </a:lnTo>
                    <a:lnTo>
                      <a:pt x="1150" y="158"/>
                    </a:lnTo>
                    <a:lnTo>
                      <a:pt x="1146" y="166"/>
                    </a:lnTo>
                    <a:lnTo>
                      <a:pt x="1140" y="174"/>
                    </a:lnTo>
                    <a:lnTo>
                      <a:pt x="1126" y="186"/>
                    </a:lnTo>
                    <a:lnTo>
                      <a:pt x="1106" y="200"/>
                    </a:lnTo>
                    <a:lnTo>
                      <a:pt x="1082" y="212"/>
                    </a:lnTo>
                    <a:lnTo>
                      <a:pt x="1054" y="224"/>
                    </a:lnTo>
                    <a:lnTo>
                      <a:pt x="1020" y="236"/>
                    </a:lnTo>
                    <a:lnTo>
                      <a:pt x="984" y="246"/>
                    </a:lnTo>
                    <a:lnTo>
                      <a:pt x="942" y="256"/>
                    </a:lnTo>
                    <a:lnTo>
                      <a:pt x="898" y="264"/>
                    </a:lnTo>
                    <a:lnTo>
                      <a:pt x="850" y="270"/>
                    </a:lnTo>
                    <a:lnTo>
                      <a:pt x="800" y="276"/>
                    </a:lnTo>
                    <a:lnTo>
                      <a:pt x="748" y="282"/>
                    </a:lnTo>
                    <a:lnTo>
                      <a:pt x="692" y="286"/>
                    </a:lnTo>
                    <a:lnTo>
                      <a:pt x="634" y="288"/>
                    </a:lnTo>
                    <a:lnTo>
                      <a:pt x="576" y="288"/>
                    </a:lnTo>
                    <a:lnTo>
                      <a:pt x="518" y="288"/>
                    </a:lnTo>
                    <a:lnTo>
                      <a:pt x="460" y="286"/>
                    </a:lnTo>
                    <a:lnTo>
                      <a:pt x="404" y="282"/>
                    </a:lnTo>
                    <a:lnTo>
                      <a:pt x="352" y="276"/>
                    </a:lnTo>
                    <a:lnTo>
                      <a:pt x="302" y="270"/>
                    </a:lnTo>
                    <a:lnTo>
                      <a:pt x="254" y="264"/>
                    </a:lnTo>
                    <a:lnTo>
                      <a:pt x="210" y="256"/>
                    </a:lnTo>
                    <a:lnTo>
                      <a:pt x="168" y="246"/>
                    </a:lnTo>
                    <a:lnTo>
                      <a:pt x="132" y="236"/>
                    </a:lnTo>
                    <a:lnTo>
                      <a:pt x="98" y="224"/>
                    </a:lnTo>
                    <a:lnTo>
                      <a:pt x="70" y="212"/>
                    </a:lnTo>
                    <a:lnTo>
                      <a:pt x="46" y="200"/>
                    </a:lnTo>
                    <a:lnTo>
                      <a:pt x="26" y="186"/>
                    </a:lnTo>
                    <a:lnTo>
                      <a:pt x="12" y="174"/>
                    </a:lnTo>
                    <a:lnTo>
                      <a:pt x="6" y="166"/>
                    </a:lnTo>
                    <a:lnTo>
                      <a:pt x="2" y="158"/>
                    </a:lnTo>
                    <a:lnTo>
                      <a:pt x="0" y="152"/>
                    </a:lnTo>
                    <a:lnTo>
                      <a:pt x="0" y="144"/>
                    </a:lnTo>
                    <a:lnTo>
                      <a:pt x="0" y="136"/>
                    </a:lnTo>
                    <a:lnTo>
                      <a:pt x="2" y="130"/>
                    </a:lnTo>
                    <a:lnTo>
                      <a:pt x="6" y="122"/>
                    </a:lnTo>
                    <a:lnTo>
                      <a:pt x="12" y="114"/>
                    </a:lnTo>
                    <a:lnTo>
                      <a:pt x="26" y="102"/>
                    </a:lnTo>
                    <a:lnTo>
                      <a:pt x="46" y="88"/>
                    </a:lnTo>
                    <a:lnTo>
                      <a:pt x="70" y="76"/>
                    </a:lnTo>
                    <a:lnTo>
                      <a:pt x="98" y="64"/>
                    </a:lnTo>
                    <a:lnTo>
                      <a:pt x="132" y="52"/>
                    </a:lnTo>
                    <a:lnTo>
                      <a:pt x="168" y="42"/>
                    </a:lnTo>
                    <a:lnTo>
                      <a:pt x="210" y="32"/>
                    </a:lnTo>
                    <a:lnTo>
                      <a:pt x="254" y="24"/>
                    </a:lnTo>
                    <a:lnTo>
                      <a:pt x="302" y="18"/>
                    </a:lnTo>
                    <a:lnTo>
                      <a:pt x="352" y="12"/>
                    </a:lnTo>
                    <a:lnTo>
                      <a:pt x="404" y="6"/>
                    </a:lnTo>
                    <a:lnTo>
                      <a:pt x="460" y="2"/>
                    </a:lnTo>
                    <a:lnTo>
                      <a:pt x="518" y="0"/>
                    </a:lnTo>
                    <a:lnTo>
                      <a:pt x="576" y="0"/>
                    </a:lnTo>
                    <a:lnTo>
                      <a:pt x="634" y="0"/>
                    </a:lnTo>
                    <a:lnTo>
                      <a:pt x="692" y="2"/>
                    </a:lnTo>
                    <a:lnTo>
                      <a:pt x="748" y="6"/>
                    </a:lnTo>
                    <a:lnTo>
                      <a:pt x="800" y="12"/>
                    </a:lnTo>
                    <a:lnTo>
                      <a:pt x="850" y="18"/>
                    </a:lnTo>
                    <a:lnTo>
                      <a:pt x="898" y="24"/>
                    </a:lnTo>
                    <a:lnTo>
                      <a:pt x="942" y="32"/>
                    </a:lnTo>
                    <a:lnTo>
                      <a:pt x="984" y="42"/>
                    </a:lnTo>
                    <a:lnTo>
                      <a:pt x="1020" y="52"/>
                    </a:lnTo>
                    <a:lnTo>
                      <a:pt x="1054" y="64"/>
                    </a:lnTo>
                    <a:lnTo>
                      <a:pt x="1082" y="76"/>
                    </a:lnTo>
                    <a:lnTo>
                      <a:pt x="1106" y="88"/>
                    </a:lnTo>
                    <a:lnTo>
                      <a:pt x="1126" y="102"/>
                    </a:lnTo>
                    <a:lnTo>
                      <a:pt x="1140" y="114"/>
                    </a:lnTo>
                    <a:lnTo>
                      <a:pt x="1146" y="122"/>
                    </a:lnTo>
                    <a:lnTo>
                      <a:pt x="1150" y="130"/>
                    </a:lnTo>
                    <a:lnTo>
                      <a:pt x="1152" y="136"/>
                    </a:lnTo>
                    <a:lnTo>
                      <a:pt x="1152" y="144"/>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14:hiddenLine>
                </a:ext>
              </a:extLst>
            </p:spPr>
            <p:txBody>
              <a:bodyPr/>
              <a:lstStyle/>
              <a:p>
                <a:pPr algn="just">
                  <a:lnSpc>
                    <a:spcPct val="120000"/>
                  </a:lnSpc>
                </a:pPr>
                <a:endParaRPr lang="zh-CN" altLang="en-US" sz="780"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1" name="Oval 11"/>
            <p:cNvSpPr>
              <a:spLocks noChangeArrowheads="1"/>
            </p:cNvSpPr>
            <p:nvPr/>
          </p:nvSpPr>
          <p:spPr bwMode="auto">
            <a:xfrm>
              <a:off x="1927382" y="2788969"/>
              <a:ext cx="1911350" cy="62230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fontAlgn="ctr" hangingPunct="0">
                <a:lnSpc>
                  <a:spcPct val="120000"/>
                </a:lnSpc>
                <a:spcBef>
                  <a:spcPct val="20000"/>
                </a:spcBef>
                <a:buClr>
                  <a:schemeClr val="accent1"/>
                </a:buClr>
                <a:buSzPct val="60000"/>
                <a:buFont typeface="Wingdings" panose="05000000000000000000" pitchFamily="2" charset="2"/>
                <a:buChar char="l"/>
                <a:defRPr sz="2000" b="1">
                  <a:solidFill>
                    <a:schemeClr val="tx1"/>
                  </a:solidFill>
                  <a:latin typeface="Arial" panose="020B0604020202020204" pitchFamily="34" charset="0"/>
                  <a:ea typeface="微软雅黑" panose="020B0503020204020204" pitchFamily="34" charset="-122"/>
                </a:defRPr>
              </a:lvl1pPr>
              <a:lvl2pPr marL="742950" indent="-285750" eaLnBrk="0" fontAlgn="ctr" hangingPunct="0">
                <a:lnSpc>
                  <a:spcPct val="120000"/>
                </a:lnSpc>
                <a:spcBef>
                  <a:spcPct val="20000"/>
                </a:spcBef>
                <a:buClr>
                  <a:schemeClr val="accent1"/>
                </a:buClr>
                <a:buSzPct val="60000"/>
                <a:buFont typeface="Wingdings" panose="05000000000000000000" pitchFamily="2" charset="2"/>
                <a:buChar char="l"/>
                <a:defRPr>
                  <a:solidFill>
                    <a:schemeClr val="tx1"/>
                  </a:solidFill>
                  <a:latin typeface="Arial" panose="020B0604020202020204" pitchFamily="34" charset="0"/>
                  <a:ea typeface="微软雅黑" panose="020B0503020204020204" pitchFamily="34" charset="-122"/>
                </a:defRPr>
              </a:lvl2pPr>
              <a:lvl3pPr marL="1143000" indent="-228600" eaLnBrk="0" fontAlgn="ctr" hangingPunct="0">
                <a:lnSpc>
                  <a:spcPct val="120000"/>
                </a:lnSpc>
                <a:spcBef>
                  <a:spcPct val="20000"/>
                </a:spcBef>
                <a:buClr>
                  <a:schemeClr val="accent1"/>
                </a:buClr>
                <a:buSzPct val="6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3pPr>
              <a:lvl4pPr marL="1600200" indent="-228600" eaLnBrk="0" fontAlgn="ctr" hangingPunct="0">
                <a:lnSpc>
                  <a:spcPct val="120000"/>
                </a:lnSpc>
                <a:spcBef>
                  <a:spcPct val="20000"/>
                </a:spcBef>
                <a:buClr>
                  <a:schemeClr val="accent1"/>
                </a:buClr>
                <a:buSzPct val="60000"/>
                <a:buFont typeface="Wingdings" panose="05000000000000000000" pitchFamily="2" charset="2"/>
                <a:buChar char="l"/>
                <a:defRPr sz="1400">
                  <a:solidFill>
                    <a:schemeClr val="tx1"/>
                  </a:solidFill>
                  <a:latin typeface="Arial" panose="020B0604020202020204" pitchFamily="34" charset="0"/>
                  <a:ea typeface="微软雅黑" panose="020B0503020204020204" pitchFamily="34" charset="-122"/>
                </a:defRPr>
              </a:lvl4pPr>
              <a:lvl5pPr marL="2057400" indent="-228600" eaLnBrk="0" fontAlgn="ctr" hangingPunct="0">
                <a:lnSpc>
                  <a:spcPct val="120000"/>
                </a:lnSpc>
                <a:spcBef>
                  <a:spcPct val="20000"/>
                </a:spcBef>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9pPr>
            </a:lstStyle>
            <a:p>
              <a:pPr algn="just" defTabSz="916305" eaLnBrk="1" fontAlgn="base" hangingPunct="1">
                <a:spcBef>
                  <a:spcPts val="0"/>
                </a:spcBef>
                <a:buClrTx/>
                <a:buSzTx/>
                <a:buNone/>
                <a:defRPr/>
              </a:pPr>
              <a:endParaRPr lang="zh-CN" altLang="en-US" sz="780" b="0" kern="0">
                <a:solidFill>
                  <a:srgbClr val="000000"/>
                </a:solidFill>
                <a:latin typeface="Arial" panose="020B0604020202020204" pitchFamily="34" charset="0"/>
                <a:cs typeface="+mn-ea"/>
                <a:sym typeface="Arial" panose="020B0604020202020204" pitchFamily="34" charset="0"/>
              </a:endParaRPr>
            </a:p>
          </p:txBody>
        </p:sp>
      </p:grpSp>
      <p:sp>
        <p:nvSpPr>
          <p:cNvPr id="14" name="Freeform 12"/>
          <p:cNvSpPr/>
          <p:nvPr/>
        </p:nvSpPr>
        <p:spPr bwMode="auto">
          <a:xfrm>
            <a:off x="1532831" y="1674479"/>
            <a:ext cx="1432734" cy="1469310"/>
          </a:xfrm>
          <a:custGeom>
            <a:avLst/>
            <a:gdLst>
              <a:gd name="T0" fmla="*/ 2147483647 w 576"/>
              <a:gd name="T1" fmla="*/ 2147483647 h 648"/>
              <a:gd name="T2" fmla="*/ 2147483647 w 576"/>
              <a:gd name="T3" fmla="*/ 2147483647 h 648"/>
              <a:gd name="T4" fmla="*/ 2147483647 w 576"/>
              <a:gd name="T5" fmla="*/ 2147483647 h 648"/>
              <a:gd name="T6" fmla="*/ 2147483647 w 576"/>
              <a:gd name="T7" fmla="*/ 2147483647 h 648"/>
              <a:gd name="T8" fmla="*/ 2147483647 w 576"/>
              <a:gd name="T9" fmla="*/ 2147483647 h 648"/>
              <a:gd name="T10" fmla="*/ 2147483647 w 576"/>
              <a:gd name="T11" fmla="*/ 2147483647 h 648"/>
              <a:gd name="T12" fmla="*/ 2147483647 w 576"/>
              <a:gd name="T13" fmla="*/ 2147483647 h 648"/>
              <a:gd name="T14" fmla="*/ 2147483647 w 576"/>
              <a:gd name="T15" fmla="*/ 2147483647 h 648"/>
              <a:gd name="T16" fmla="*/ 2147483647 w 576"/>
              <a:gd name="T17" fmla="*/ 2147483647 h 648"/>
              <a:gd name="T18" fmla="*/ 2147483647 w 576"/>
              <a:gd name="T19" fmla="*/ 2147483647 h 648"/>
              <a:gd name="T20" fmla="*/ 2147483647 w 576"/>
              <a:gd name="T21" fmla="*/ 2147483647 h 648"/>
              <a:gd name="T22" fmla="*/ 2133573609 w 576"/>
              <a:gd name="T23" fmla="*/ 2147483647 h 648"/>
              <a:gd name="T24" fmla="*/ 1775924795 w 576"/>
              <a:gd name="T25" fmla="*/ 2147483647 h 648"/>
              <a:gd name="T26" fmla="*/ 1775924795 w 576"/>
              <a:gd name="T27" fmla="*/ 2147483647 h 648"/>
              <a:gd name="T28" fmla="*/ 1418273498 w 576"/>
              <a:gd name="T29" fmla="*/ 2147483647 h 648"/>
              <a:gd name="T30" fmla="*/ 1085285581 w 576"/>
              <a:gd name="T31" fmla="*/ 2147483647 h 648"/>
              <a:gd name="T32" fmla="*/ 776966011 w 576"/>
              <a:gd name="T33" fmla="*/ 2147483647 h 648"/>
              <a:gd name="T34" fmla="*/ 517978169 w 576"/>
              <a:gd name="T35" fmla="*/ 2147483647 h 648"/>
              <a:gd name="T36" fmla="*/ 308319570 w 576"/>
              <a:gd name="T37" fmla="*/ 2147483647 h 648"/>
              <a:gd name="T38" fmla="*/ 209658599 w 576"/>
              <a:gd name="T39" fmla="*/ 2147483647 h 648"/>
              <a:gd name="T40" fmla="*/ 135661008 w 576"/>
              <a:gd name="T41" fmla="*/ 2147483647 h 648"/>
              <a:gd name="T42" fmla="*/ 73997591 w 576"/>
              <a:gd name="T43" fmla="*/ 2147483647 h 648"/>
              <a:gd name="T44" fmla="*/ 36997554 w 576"/>
              <a:gd name="T45" fmla="*/ 2147483647 h 648"/>
              <a:gd name="T46" fmla="*/ 12331690 w 576"/>
              <a:gd name="T47" fmla="*/ 2147483647 h 648"/>
              <a:gd name="T48" fmla="*/ 0 w 576"/>
              <a:gd name="T49" fmla="*/ 2147483647 h 648"/>
              <a:gd name="T50" fmla="*/ 1775924795 w 576"/>
              <a:gd name="T51" fmla="*/ 0 h 648"/>
              <a:gd name="T52" fmla="*/ 2147483647 w 576"/>
              <a:gd name="T53" fmla="*/ 2147483647 h 64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76"/>
              <a:gd name="T82" fmla="*/ 0 h 648"/>
              <a:gd name="T83" fmla="*/ 576 w 576"/>
              <a:gd name="T84" fmla="*/ 648 h 64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76" h="648">
                <a:moveTo>
                  <a:pt x="576" y="576"/>
                </a:moveTo>
                <a:lnTo>
                  <a:pt x="576" y="576"/>
                </a:lnTo>
                <a:lnTo>
                  <a:pt x="574" y="584"/>
                </a:lnTo>
                <a:lnTo>
                  <a:pt x="570" y="590"/>
                </a:lnTo>
                <a:lnTo>
                  <a:pt x="564" y="598"/>
                </a:lnTo>
                <a:lnTo>
                  <a:pt x="554" y="604"/>
                </a:lnTo>
                <a:lnTo>
                  <a:pt x="542" y="610"/>
                </a:lnTo>
                <a:lnTo>
                  <a:pt x="526" y="616"/>
                </a:lnTo>
                <a:lnTo>
                  <a:pt x="492" y="626"/>
                </a:lnTo>
                <a:lnTo>
                  <a:pt x="450" y="636"/>
                </a:lnTo>
                <a:lnTo>
                  <a:pt x="400" y="642"/>
                </a:lnTo>
                <a:lnTo>
                  <a:pt x="346" y="646"/>
                </a:lnTo>
                <a:lnTo>
                  <a:pt x="288" y="648"/>
                </a:lnTo>
                <a:lnTo>
                  <a:pt x="230" y="646"/>
                </a:lnTo>
                <a:lnTo>
                  <a:pt x="176" y="642"/>
                </a:lnTo>
                <a:lnTo>
                  <a:pt x="126" y="636"/>
                </a:lnTo>
                <a:lnTo>
                  <a:pt x="84" y="626"/>
                </a:lnTo>
                <a:lnTo>
                  <a:pt x="50" y="616"/>
                </a:lnTo>
                <a:lnTo>
                  <a:pt x="34" y="610"/>
                </a:lnTo>
                <a:lnTo>
                  <a:pt x="22" y="604"/>
                </a:lnTo>
                <a:lnTo>
                  <a:pt x="12" y="598"/>
                </a:lnTo>
                <a:lnTo>
                  <a:pt x="6" y="590"/>
                </a:lnTo>
                <a:lnTo>
                  <a:pt x="2" y="584"/>
                </a:lnTo>
                <a:lnTo>
                  <a:pt x="0" y="576"/>
                </a:lnTo>
                <a:lnTo>
                  <a:pt x="288" y="0"/>
                </a:lnTo>
                <a:lnTo>
                  <a:pt x="576" y="576"/>
                </a:lnTo>
                <a:close/>
              </a:path>
            </a:pathLst>
          </a:custGeom>
          <a:solidFill>
            <a:schemeClr val="accent1"/>
          </a:solidFill>
          <a:ln>
            <a:noFill/>
          </a:ln>
        </p:spPr>
        <p:txBody>
          <a:bodyPr wrap="none" anchor="ctr"/>
          <a:lstStyle/>
          <a:p>
            <a:pPr algn="just" defTabSz="916305">
              <a:lnSpc>
                <a:spcPct val="120000"/>
              </a:lnSpc>
              <a:defRPr/>
            </a:pPr>
            <a:endParaRPr lang="zh-CN" altLang="en-US" sz="780"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9"/>
          <p:cNvSpPr>
            <a:spLocks noEditPoints="1"/>
          </p:cNvSpPr>
          <p:nvPr/>
        </p:nvSpPr>
        <p:spPr bwMode="auto">
          <a:xfrm>
            <a:off x="2063446" y="3667406"/>
            <a:ext cx="459409" cy="443617"/>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91595" tIns="45796" rIns="91595" bIns="45796" numCol="1" anchor="t" anchorCtr="0" compatLnSpc="1"/>
          <a:lstStyle/>
          <a:p>
            <a:pPr algn="just">
              <a:lnSpc>
                <a:spcPct val="120000"/>
              </a:lnSpc>
            </a:pPr>
            <a:endParaRPr lang="id-ID" sz="78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1"/>
          <p:cNvSpPr>
            <a:spLocks noChangeAspect="1" noEditPoints="1"/>
          </p:cNvSpPr>
          <p:nvPr/>
        </p:nvSpPr>
        <p:spPr bwMode="auto">
          <a:xfrm>
            <a:off x="2010829" y="2407745"/>
            <a:ext cx="480357" cy="480867"/>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91595" tIns="45796" rIns="91595" bIns="45796" numCol="1" anchor="t" anchorCtr="0" compatLnSpc="1"/>
          <a:lstStyle/>
          <a:p>
            <a:pPr algn="just">
              <a:lnSpc>
                <a:spcPct val="120000"/>
              </a:lnSpc>
            </a:pPr>
            <a:endParaRPr lang="en-US" sz="78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7" name="Group 21"/>
          <p:cNvGrpSpPr/>
          <p:nvPr/>
        </p:nvGrpSpPr>
        <p:grpSpPr>
          <a:xfrm>
            <a:off x="2033876" y="5027656"/>
            <a:ext cx="452232" cy="443617"/>
            <a:chOff x="6786562" y="796925"/>
            <a:chExt cx="500063" cy="490538"/>
          </a:xfrm>
          <a:solidFill>
            <a:schemeClr val="bg1"/>
          </a:solidFill>
        </p:grpSpPr>
        <p:sp>
          <p:nvSpPr>
            <p:cNvPr id="18"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595" tIns="45796" rIns="91595" bIns="45796" numCol="1" anchor="t" anchorCtr="0" compatLnSpc="1"/>
            <a:lstStyle/>
            <a:p>
              <a:pPr algn="just">
                <a:lnSpc>
                  <a:spcPct val="120000"/>
                </a:lnSpc>
              </a:pPr>
              <a:endParaRPr lang="id-ID" sz="78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595" tIns="45796" rIns="91595" bIns="45796" numCol="1" anchor="t" anchorCtr="0" compatLnSpc="1"/>
            <a:lstStyle/>
            <a:p>
              <a:pPr algn="just">
                <a:lnSpc>
                  <a:spcPct val="120000"/>
                </a:lnSpc>
              </a:pPr>
              <a:endParaRPr lang="id-ID" sz="78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29"/>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595" tIns="45796" rIns="91595" bIns="45796" numCol="1" anchor="t" anchorCtr="0" compatLnSpc="1"/>
            <a:lstStyle/>
            <a:p>
              <a:pPr algn="just">
                <a:lnSpc>
                  <a:spcPct val="120000"/>
                </a:lnSpc>
              </a:pPr>
              <a:endParaRPr lang="id-ID" sz="78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30"/>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595" tIns="45796" rIns="91595" bIns="45796" numCol="1" anchor="t" anchorCtr="0" compatLnSpc="1"/>
            <a:lstStyle/>
            <a:p>
              <a:pPr algn="just">
                <a:lnSpc>
                  <a:spcPct val="120000"/>
                </a:lnSpc>
              </a:pPr>
              <a:endParaRPr lang="id-ID" sz="780">
                <a:latin typeface="Arial" panose="020B0604020202020204" pitchFamily="34" charset="0"/>
                <a:ea typeface="微软雅黑" panose="020B0503020204020204" pitchFamily="34" charset="-122"/>
                <a:cs typeface="+mn-ea"/>
                <a:sym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1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900" fill="hold"/>
                                        <p:tgtEl>
                                          <p:spTgt spid="4"/>
                                        </p:tgtEl>
                                        <p:attrNameLst>
                                          <p:attrName>ppt_x</p:attrName>
                                        </p:attrNameLst>
                                      </p:cBhvr>
                                      <p:tavLst>
                                        <p:tav tm="0">
                                          <p:val>
                                            <p:strVal val="#ppt_x"/>
                                          </p:val>
                                        </p:tav>
                                        <p:tav tm="100000">
                                          <p:val>
                                            <p:strVal val="#ppt_x"/>
                                          </p:val>
                                        </p:tav>
                                      </p:tavLst>
                                    </p:anim>
                                    <p:anim calcmode="lin" valueType="num">
                                      <p:cBhvr additive="base">
                                        <p:cTn id="8" dur="19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0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ppt_x"/>
                                          </p:val>
                                        </p:tav>
                                        <p:tav tm="100000">
                                          <p:val>
                                            <p:strVal val="#ppt_x"/>
                                          </p:val>
                                        </p:tav>
                                      </p:tavLst>
                                    </p:anim>
                                    <p:anim calcmode="lin" valueType="num">
                                      <p:cBhvr additive="base">
                                        <p:cTn id="12" dur="10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30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000" fill="hold"/>
                                        <p:tgtEl>
                                          <p:spTgt spid="14"/>
                                        </p:tgtEl>
                                        <p:attrNameLst>
                                          <p:attrName>ppt_x</p:attrName>
                                        </p:attrNameLst>
                                      </p:cBhvr>
                                      <p:tavLst>
                                        <p:tav tm="0">
                                          <p:val>
                                            <p:strVal val="#ppt_x"/>
                                          </p:val>
                                        </p:tav>
                                        <p:tav tm="100000">
                                          <p:val>
                                            <p:strVal val="#ppt_x"/>
                                          </p:val>
                                        </p:tav>
                                      </p:tavLst>
                                    </p:anim>
                                    <p:anim calcmode="lin" valueType="num">
                                      <p:cBhvr additive="base">
                                        <p:cTn id="16" dur="1000" fill="hold"/>
                                        <p:tgtEl>
                                          <p:spTgt spid="14"/>
                                        </p:tgtEl>
                                        <p:attrNameLst>
                                          <p:attrName>ppt_y</p:attrName>
                                        </p:attrNameLst>
                                      </p:cBhvr>
                                      <p:tavLst>
                                        <p:tav tm="0">
                                          <p:val>
                                            <p:strVal val="0-#ppt_h/2"/>
                                          </p:val>
                                        </p:tav>
                                        <p:tav tm="100000">
                                          <p:val>
                                            <p:strVal val="#ppt_y"/>
                                          </p:val>
                                        </p:tav>
                                      </p:tavLst>
                                    </p:anim>
                                  </p:childTnLst>
                                </p:cTn>
                              </p:par>
                              <p:par>
                                <p:cTn id="17" presetID="53" presetClass="entr" presetSubtype="16" fill="hold" nodeType="withEffect">
                                  <p:stCondLst>
                                    <p:cond delay="400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par>
                                <p:cTn id="22" presetID="53" presetClass="entr" presetSubtype="16" fill="hold" grpId="0" nodeType="withEffect">
                                  <p:stCondLst>
                                    <p:cond delay="4000"/>
                                  </p:stCondLst>
                                  <p:childTnLst>
                                    <p:set>
                                      <p:cBhvr>
                                        <p:cTn id="23" dur="1" fill="hold">
                                          <p:stCondLst>
                                            <p:cond delay="0"/>
                                          </p:stCondLst>
                                        </p:cTn>
                                        <p:tgtEl>
                                          <p:spTgt spid="15"/>
                                        </p:tgtEl>
                                        <p:attrNameLst>
                                          <p:attrName>style.visibility</p:attrName>
                                        </p:attrNameLst>
                                      </p:cBhvr>
                                      <p:to>
                                        <p:strVal val="visible"/>
                                      </p:to>
                                    </p:set>
                                    <p:anim calcmode="lin" valueType="num">
                                      <p:cBhvr>
                                        <p:cTn id="24" dur="500" fill="hold"/>
                                        <p:tgtEl>
                                          <p:spTgt spid="15"/>
                                        </p:tgtEl>
                                        <p:attrNameLst>
                                          <p:attrName>ppt_w</p:attrName>
                                        </p:attrNameLst>
                                      </p:cBhvr>
                                      <p:tavLst>
                                        <p:tav tm="0">
                                          <p:val>
                                            <p:fltVal val="0"/>
                                          </p:val>
                                        </p:tav>
                                        <p:tav tm="100000">
                                          <p:val>
                                            <p:strVal val="#ppt_w"/>
                                          </p:val>
                                        </p:tav>
                                      </p:tavLst>
                                    </p:anim>
                                    <p:anim calcmode="lin" valueType="num">
                                      <p:cBhvr>
                                        <p:cTn id="25" dur="500" fill="hold"/>
                                        <p:tgtEl>
                                          <p:spTgt spid="15"/>
                                        </p:tgtEl>
                                        <p:attrNameLst>
                                          <p:attrName>ppt_h</p:attrName>
                                        </p:attrNameLst>
                                      </p:cBhvr>
                                      <p:tavLst>
                                        <p:tav tm="0">
                                          <p:val>
                                            <p:fltVal val="0"/>
                                          </p:val>
                                        </p:tav>
                                        <p:tav tm="100000">
                                          <p:val>
                                            <p:strVal val="#ppt_h"/>
                                          </p:val>
                                        </p:tav>
                                      </p:tavLst>
                                    </p:anim>
                                    <p:animEffect transition="in" filter="fade">
                                      <p:cBhvr>
                                        <p:cTn id="26" dur="500"/>
                                        <p:tgtEl>
                                          <p:spTgt spid="15"/>
                                        </p:tgtEl>
                                      </p:cBhvr>
                                    </p:animEffect>
                                  </p:childTnLst>
                                </p:cTn>
                              </p:par>
                              <p:par>
                                <p:cTn id="27" presetID="53" presetClass="entr" presetSubtype="16" fill="hold" grpId="0" nodeType="withEffect">
                                  <p:stCondLst>
                                    <p:cond delay="400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a:t>
            </a:r>
            <a:r>
              <a:rPr lang="zh-CN" altLang="en-US" dirty="0" smtClean="0"/>
              <a:t>、</a:t>
            </a:r>
            <a:r>
              <a:rPr lang="zh-CN" altLang="en-US" dirty="0" smtClean="0"/>
              <a:t>大学生</a:t>
            </a:r>
            <a:r>
              <a:rPr lang="zh-CN" altLang="en-US" dirty="0" smtClean="0"/>
              <a:t>求职</a:t>
            </a:r>
            <a:r>
              <a:rPr lang="zh-CN" altLang="en-US" dirty="0" smtClean="0"/>
              <a:t>择业的现实处境</a:t>
            </a:r>
            <a:endParaRPr lang="zh-CN" altLang="en-US" dirty="0"/>
          </a:p>
        </p:txBody>
      </p:sp>
      <p:graphicFrame>
        <p:nvGraphicFramePr>
          <p:cNvPr id="4" name="内容占位符 3"/>
          <p:cNvGraphicFramePr>
            <a:graphicFrameLocks noGrp="1"/>
          </p:cNvGraphicFramePr>
          <p:nvPr>
            <p:ph idx="1"/>
          </p:nvPr>
        </p:nvGraphicFramePr>
        <p:xfrm>
          <a:off x="857211" y="1687499"/>
          <a:ext cx="11001407" cy="458946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0835" y="1925955"/>
            <a:ext cx="6670040" cy="4548505"/>
          </a:xfrm>
        </p:spPr>
        <p:txBody>
          <a:bodyPr>
            <a:normAutofit/>
          </a:bodyPr>
          <a:lstStyle/>
          <a:p>
            <a:pPr marL="0" indent="0" algn="l">
              <a:lnSpc>
                <a:spcPct val="150000"/>
              </a:lnSpc>
              <a:buClrTx/>
              <a:buSzTx/>
              <a:buNone/>
            </a:pPr>
            <a:r>
              <a:rPr lang="zh-CN" sz="3000" b="1" smtClean="0"/>
              <a:t>（一）高校毕业生人数逐年增长</a:t>
            </a:r>
            <a:endParaRPr lang="zh-CN" sz="3000" b="1" smtClean="0"/>
          </a:p>
          <a:p>
            <a:pPr marL="0" indent="457200" algn="l">
              <a:lnSpc>
                <a:spcPct val="150000"/>
              </a:lnSpc>
              <a:buClrTx/>
              <a:buSzTx/>
              <a:buNone/>
            </a:pPr>
            <a:r>
              <a:rPr lang="zh-CN" sz="2800" smtClean="0"/>
              <a:t>近年来，我国高校毕业生总数以每年2%至5%的速度增长。</a:t>
            </a:r>
            <a:endParaRPr lang="zh-CN" sz="2800" smtClean="0"/>
          </a:p>
          <a:p>
            <a:pPr marL="0" indent="457200" algn="l">
              <a:lnSpc>
                <a:spcPct val="150000"/>
              </a:lnSpc>
              <a:buClrTx/>
              <a:buSzTx/>
              <a:buNone/>
            </a:pPr>
            <a:r>
              <a:rPr lang="zh-CN" sz="2800" smtClean="0"/>
              <a:t>据国家教育部公布的数据显示，2010—2024年大学毕业生人数呈逐年增长的趋势。</a:t>
            </a:r>
            <a:endParaRPr lang="zh-CN" sz="2800" smtClean="0"/>
          </a:p>
        </p:txBody>
      </p:sp>
      <p:sp>
        <p:nvSpPr>
          <p:cNvPr id="4" name="标题 1"/>
          <p:cNvSpPr txBox="1"/>
          <p:nvPr/>
        </p:nvSpPr>
        <p:spPr>
          <a:xfrm>
            <a:off x="785773" y="401615"/>
            <a:ext cx="11090275" cy="1397000"/>
          </a:xfrm>
          <a:prstGeom prst="rect">
            <a:avLst/>
          </a:prstGeom>
        </p:spPr>
        <p:txBody>
          <a:bodyPr vert="horz" lIns="91440" tIns="45720" rIns="91440" bIns="45720" rtlCol="0" anchor="ctr">
            <a:normAutofit/>
          </a:bodyPr>
          <a:lstStyle/>
          <a:p>
            <a:pPr lvl="0" algn="ctr" fontAlgn="auto">
              <a:lnSpc>
                <a:spcPct val="90000"/>
              </a:lnSpc>
              <a:spcAft>
                <a:spcPts val="0"/>
              </a:spcAft>
              <a:defRPr/>
            </a:pPr>
            <a:r>
              <a:rPr lang="zh-CN" altLang="en-US" sz="4400" dirty="0" smtClean="0">
                <a:latin typeface="华文中宋" panose="02010600040101010101" pitchFamily="2" charset="-122"/>
                <a:ea typeface="华文中宋" panose="02010600040101010101" pitchFamily="2" charset="-122"/>
                <a:cs typeface="+mj-cs"/>
                <a:sym typeface="+mn-ea"/>
              </a:rPr>
              <a:t>一、大学生求职择业的现实处境</a:t>
            </a:r>
            <a:endParaRPr kumimoji="0" lang="zh-CN" altLang="en-US" sz="4400" b="0" i="0" u="none" strike="noStrike" kern="1200" cap="none" spc="0" normalizeH="0" baseline="0" dirty="0" smtClean="0">
              <a:solidFill>
                <a:schemeClr val="tx1"/>
              </a:solidFill>
              <a:latin typeface="华文中宋" panose="02010600040101010101" pitchFamily="2" charset="-122"/>
              <a:ea typeface="华文中宋" panose="02010600040101010101" pitchFamily="2" charset="-122"/>
              <a:cs typeface="+mj-cs"/>
              <a:sym typeface="华文中宋" panose="02010600040101010101" pitchFamily="2" charset="-122"/>
            </a:endParaRPr>
          </a:p>
        </p:txBody>
      </p:sp>
      <p:graphicFrame>
        <p:nvGraphicFramePr>
          <p:cNvPr id="10" name="图表 10"/>
          <p:cNvGraphicFramePr/>
          <p:nvPr/>
        </p:nvGraphicFramePr>
        <p:xfrm>
          <a:off x="7221220" y="2176145"/>
          <a:ext cx="5256530" cy="2988310"/>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92405" y="2032635"/>
            <a:ext cx="11943080" cy="4311015"/>
          </a:xfrm>
        </p:spPr>
        <p:txBody>
          <a:bodyPr>
            <a:normAutofit/>
          </a:bodyPr>
          <a:lstStyle/>
          <a:p>
            <a:pPr marL="0" algn="l">
              <a:buClrTx/>
              <a:buSzTx/>
              <a:buNone/>
            </a:pPr>
            <a:r>
              <a:rPr lang="zh-CN" b="1" smtClean="0"/>
              <a:t>（二）劳动力供大于求的就业压力将长期存在</a:t>
            </a:r>
            <a:endParaRPr lang="zh-CN" sz="3200" b="1" smtClean="0"/>
          </a:p>
          <a:p>
            <a:pPr marL="0" indent="457200" algn="l" fontAlgn="auto">
              <a:lnSpc>
                <a:spcPct val="150000"/>
              </a:lnSpc>
              <a:buClrTx/>
              <a:buSzTx/>
              <a:buNone/>
            </a:pPr>
            <a:r>
              <a:rPr lang="zh-CN" sz="2700" smtClean="0"/>
              <a:t>国家统计局发布的数据显示，截至2021年末，我国人口总量达14.13亿人。据人社部消息，2035年之前劳动人口数量都会保持在8亿以上水平。</a:t>
            </a:r>
            <a:endParaRPr lang="zh-CN" sz="2700" smtClean="0"/>
          </a:p>
          <a:p>
            <a:pPr marL="0" indent="457200" algn="l" fontAlgn="auto">
              <a:lnSpc>
                <a:spcPct val="150000"/>
              </a:lnSpc>
              <a:buClrTx/>
              <a:buSzTx/>
              <a:buNone/>
            </a:pPr>
            <a:r>
              <a:rPr lang="zh-CN" sz="2700" smtClean="0"/>
              <a:t>劳动力供大于求的就业总量压力将长期存在。</a:t>
            </a:r>
            <a:endParaRPr lang="zh-CN" sz="2700" smtClean="0"/>
          </a:p>
          <a:p>
            <a:pPr marL="0" indent="457200" algn="l" fontAlgn="auto">
              <a:lnSpc>
                <a:spcPct val="150000"/>
              </a:lnSpc>
              <a:buClrTx/>
              <a:buSzTx/>
              <a:buNone/>
            </a:pPr>
            <a:r>
              <a:rPr lang="zh-CN" sz="2700" smtClean="0"/>
              <a:t>与此同时，市场经济运行不确定因素增多，在经济转型和结构调整中，劳动力供大于求的基本格局导致严峻的失业压力也将长期存在。</a:t>
            </a:r>
            <a:endParaRPr lang="zh-CN" sz="2700" smtClean="0"/>
          </a:p>
        </p:txBody>
      </p:sp>
      <p:sp>
        <p:nvSpPr>
          <p:cNvPr id="4" name="标题 1"/>
          <p:cNvSpPr txBox="1"/>
          <p:nvPr/>
        </p:nvSpPr>
        <p:spPr>
          <a:xfrm>
            <a:off x="813078" y="401615"/>
            <a:ext cx="11090275" cy="1397000"/>
          </a:xfrm>
          <a:prstGeom prst="rect">
            <a:avLst/>
          </a:prstGeom>
        </p:spPr>
        <p:txBody>
          <a:bodyPr vert="horz" lIns="91440" tIns="45720" rIns="91440" bIns="45720" rtlCol="0" anchor="ctr">
            <a:normAutofit/>
          </a:bodyPr>
          <a:lstStyle/>
          <a:p>
            <a:pPr lvl="0" algn="ctr" fontAlgn="auto">
              <a:lnSpc>
                <a:spcPct val="90000"/>
              </a:lnSpc>
              <a:spcAft>
                <a:spcPts val="0"/>
              </a:spcAft>
              <a:buClrTx/>
              <a:buSzTx/>
              <a:buFontTx/>
              <a:defRPr/>
            </a:pPr>
            <a:r>
              <a:rPr lang="zh-CN" altLang="en-US" sz="4400" dirty="0" smtClean="0">
                <a:latin typeface="华文中宋" panose="02010600040101010101" pitchFamily="2" charset="-122"/>
                <a:ea typeface="华文中宋" panose="02010600040101010101" pitchFamily="2" charset="-122"/>
                <a:cs typeface="+mj-cs"/>
                <a:sym typeface="+mn-ea"/>
              </a:rPr>
              <a:t>一、大学生求职择业的现实处境</a:t>
            </a:r>
            <a:endParaRPr kumimoji="0" lang="zh-CN" altLang="en-US" sz="4400" b="0" i="0" u="none" strike="noStrike" kern="1200" cap="none" spc="0" normalizeH="0" baseline="0" dirty="0" smtClean="0">
              <a:solidFill>
                <a:schemeClr val="tx1"/>
              </a:solidFill>
              <a:latin typeface="华文中宋" panose="02010600040101010101" pitchFamily="2" charset="-122"/>
              <a:ea typeface="华文中宋" panose="02010600040101010101" pitchFamily="2" charset="-122"/>
              <a:cs typeface="+mj-cs"/>
              <a:sym typeface="华文中宋" panose="02010600040101010101" pitchFamily="2"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1929115" y="736253"/>
            <a:ext cx="10447244" cy="5946893"/>
          </a:xfrm>
          <a:prstGeom prst="rect">
            <a:avLst/>
          </a:prstGeom>
          <a:solidFill>
            <a:srgbClr val="FFFFFF"/>
          </a:solidFill>
          <a:ln>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2"/>
            </p:custDataLst>
          </p:nvPr>
        </p:nvSpPr>
        <p:spPr>
          <a:xfrm>
            <a:off x="2158365" y="1312545"/>
            <a:ext cx="9735820" cy="741045"/>
          </a:xfrm>
          <a:prstGeom prst="rect">
            <a:avLst/>
          </a:prstGeom>
          <a:noFill/>
        </p:spPr>
        <p:txBody>
          <a:bodyPr wrap="square" lIns="66968" tIns="26787" rIns="66968" bIns="26787" rtlCol="0" anchor="b" anchorCtr="0">
            <a:normAutofit/>
          </a:bodyPr>
          <a:p>
            <a:pPr marL="0" algn="ctr" fontAlgn="auto">
              <a:lnSpc>
                <a:spcPct val="90000"/>
              </a:lnSpc>
              <a:spcBef>
                <a:spcPts val="0"/>
              </a:spcBef>
              <a:spcAft>
                <a:spcPts val="0"/>
              </a:spcAft>
              <a:buClrTx/>
              <a:buSzTx/>
              <a:buFontTx/>
              <a:buNone/>
              <a:defRPr/>
            </a:pPr>
            <a:r>
              <a:rPr lang="zh-CN" altLang="en-US" sz="4400" dirty="0" smtClean="0">
                <a:latin typeface="华文中宋" panose="02010600040101010101" pitchFamily="2" charset="-122"/>
                <a:ea typeface="华文中宋" panose="02010600040101010101" pitchFamily="2" charset="-122"/>
                <a:cs typeface="+mj-cs"/>
                <a:sym typeface="+mn-ea"/>
              </a:rPr>
              <a:t>一、大学生求职择业的现实处境</a:t>
            </a:r>
            <a:endParaRPr lang="zh-CN" altLang="en-US" sz="4400" dirty="0" smtClean="0">
              <a:latin typeface="华文中宋" panose="02010600040101010101" pitchFamily="2" charset="-122"/>
              <a:ea typeface="华文中宋" panose="02010600040101010101" pitchFamily="2" charset="-122"/>
              <a:cs typeface="+mj-cs"/>
              <a:sym typeface="+mn-ea"/>
            </a:endParaRPr>
          </a:p>
        </p:txBody>
      </p:sp>
      <p:sp>
        <p:nvSpPr>
          <p:cNvPr id="7" name="Title 6"/>
          <p:cNvSpPr txBox="1"/>
          <p:nvPr>
            <p:custDataLst>
              <p:tags r:id="rId3"/>
            </p:custDataLst>
          </p:nvPr>
        </p:nvSpPr>
        <p:spPr>
          <a:xfrm>
            <a:off x="2261870" y="2176145"/>
            <a:ext cx="9630410" cy="620395"/>
          </a:xfrm>
          <a:prstGeom prst="rect">
            <a:avLst/>
          </a:prstGeom>
          <a:noFill/>
          <a:ln w="3175">
            <a:noFill/>
            <a:prstDash val="dash"/>
          </a:ln>
        </p:spPr>
        <p:txBody>
          <a:bodyPr wrap="square" lIns="66968" tIns="26787" rIns="66968" bIns="26787"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0"/>
              </a:spcAft>
              <a:buSzPct val="100000"/>
              <a:buFontTx/>
              <a:buNone/>
            </a:pPr>
            <a:r>
              <a:rPr kumimoji="0" lang="zh-CN" sz="2800" b="1" i="0" spc="0">
                <a:latin typeface="华文中宋" panose="02010600040101010101" pitchFamily="2" charset="-122"/>
                <a:ea typeface="华文中宋" panose="02010600040101010101" pitchFamily="2" charset="-122"/>
                <a:cs typeface="+mn-cs"/>
                <a:sym typeface="华文中宋" panose="02010600040101010101" pitchFamily="2" charset="-122"/>
              </a:rPr>
              <a:t>（三）人才选拔由“重学历”转向“重能力”</a:t>
            </a:r>
            <a:endParaRPr kumimoji="0" lang="zh-CN" sz="2800" b="1" i="0" spc="0" noProof="0">
              <a:ln w="3175">
                <a:noFill/>
                <a:prstDash val="dash"/>
              </a:ln>
              <a:solidFill>
                <a:schemeClr val="dk1"/>
              </a:solidFill>
              <a:effectLst/>
              <a:uLnTx/>
              <a:uFillTx/>
              <a:latin typeface="华文中宋" panose="02010600040101010101" pitchFamily="2" charset="-122"/>
              <a:ea typeface="华文中宋" panose="02010600040101010101" pitchFamily="2" charset="-122"/>
              <a:cs typeface="+mn-cs"/>
              <a:sym typeface="华文中宋" panose="02010600040101010101" pitchFamily="2" charset="-122"/>
            </a:endParaRPr>
          </a:p>
        </p:txBody>
      </p:sp>
      <p:sp>
        <p:nvSpPr>
          <p:cNvPr id="14" name="Title 6"/>
          <p:cNvSpPr txBox="1"/>
          <p:nvPr>
            <p:custDataLst>
              <p:tags r:id="rId4"/>
            </p:custDataLst>
          </p:nvPr>
        </p:nvSpPr>
        <p:spPr>
          <a:xfrm>
            <a:off x="2193925" y="3068320"/>
            <a:ext cx="9698990" cy="2851785"/>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457200" algn="l">
              <a:lnSpc>
                <a:spcPct val="120000"/>
              </a:lnSpc>
              <a:spcBef>
                <a:spcPts val="0"/>
              </a:spcBef>
              <a:spcAft>
                <a:spcPts val="800"/>
              </a:spcAft>
              <a:buSzPct val="100000"/>
              <a:buFont typeface="Arial" panose="020B0604020202020204" pitchFamily="34" charset="0"/>
            </a:pPr>
            <a:r>
              <a:rPr lang="zh-CN" sz="2400" spc="12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rPr>
              <a:t>随着社会经济的发展和市场竞争的加剧，企业对人才的需求变得越来越多样化。</a:t>
            </a:r>
            <a:endParaRPr lang="zh-CN" sz="2400" spc="12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endParaRPr>
          </a:p>
          <a:p>
            <a:pPr marL="0" lvl="0" indent="457200" algn="l">
              <a:lnSpc>
                <a:spcPct val="120000"/>
              </a:lnSpc>
              <a:spcBef>
                <a:spcPts val="0"/>
              </a:spcBef>
              <a:spcAft>
                <a:spcPts val="800"/>
              </a:spcAft>
              <a:buSzPct val="100000"/>
              <a:buFont typeface="Arial" panose="020B0604020202020204" pitchFamily="34" charset="0"/>
            </a:pPr>
            <a:r>
              <a:rPr lang="zh-CN" sz="2400" spc="12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rPr>
              <a:t>学历并不能完全代表一个人的工作能力，仅仅依靠学历来评价一个人已经无法满足企业对人才多样化的需求。</a:t>
            </a:r>
            <a:endParaRPr lang="zh-CN" sz="2400" spc="12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endParaRPr>
          </a:p>
          <a:p>
            <a:pPr marL="0" lvl="0" indent="457200" algn="l">
              <a:lnSpc>
                <a:spcPct val="120000"/>
              </a:lnSpc>
              <a:spcBef>
                <a:spcPts val="0"/>
              </a:spcBef>
              <a:spcAft>
                <a:spcPts val="800"/>
              </a:spcAft>
              <a:buSzPct val="100000"/>
              <a:buFont typeface="Arial" panose="020B0604020202020204" pitchFamily="34" charset="0"/>
            </a:pPr>
            <a:r>
              <a:rPr lang="zh-CN" sz="2400" spc="12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rPr>
              <a:t>现今，企业在选人时不再只看学历，还要考察求职者的综合能力及实践经验。</a:t>
            </a:r>
            <a:endParaRPr lang="zh-CN" sz="2400" spc="12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endParaRPr>
          </a:p>
        </p:txBody>
      </p:sp>
    </p:spTree>
    <p:custDataLst>
      <p:tags r:id="rId5"/>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597177" y="1024411"/>
            <a:ext cx="11572955" cy="1041502"/>
          </a:xfrm>
          <a:prstGeom prst="rect">
            <a:avLst/>
          </a:prstGeom>
          <a:noFill/>
        </p:spPr>
        <p:txBody>
          <a:bodyPr wrap="square" lIns="66968" tIns="26787" rIns="66968" bIns="26787" rtlCol="0" anchor="t" anchorCtr="0">
            <a:normAutofit/>
          </a:bodyPr>
          <a:p>
            <a:pPr marL="0" algn="ctr" fontAlgn="auto">
              <a:lnSpc>
                <a:spcPct val="90000"/>
              </a:lnSpc>
              <a:spcBef>
                <a:spcPts val="0"/>
              </a:spcBef>
              <a:spcAft>
                <a:spcPts val="0"/>
              </a:spcAft>
              <a:buClrTx/>
              <a:buSzTx/>
              <a:buFontTx/>
              <a:buNone/>
              <a:defRPr/>
            </a:pPr>
            <a:r>
              <a:rPr lang="zh-CN" altLang="en-US" sz="4400" dirty="0" smtClean="0">
                <a:latin typeface="华文中宋" panose="02010600040101010101" pitchFamily="2" charset="-122"/>
                <a:ea typeface="华文中宋" panose="02010600040101010101" pitchFamily="2" charset="-122"/>
                <a:cs typeface="+mj-cs"/>
                <a:sym typeface="+mn-ea"/>
              </a:rPr>
              <a:t>一、大学生求职择业的现实处境</a:t>
            </a:r>
            <a:endParaRPr lang="zh-CN" altLang="en-US" sz="4400" dirty="0" smtClean="0">
              <a:latin typeface="华文中宋" panose="02010600040101010101" pitchFamily="2" charset="-122"/>
              <a:ea typeface="华文中宋" panose="02010600040101010101" pitchFamily="2" charset="-122"/>
              <a:cs typeface="+mj-cs"/>
              <a:sym typeface="+mn-ea"/>
            </a:endParaRPr>
          </a:p>
        </p:txBody>
      </p:sp>
      <p:sp>
        <p:nvSpPr>
          <p:cNvPr id="11" name="Title 6"/>
          <p:cNvSpPr txBox="1"/>
          <p:nvPr>
            <p:custDataLst>
              <p:tags r:id="rId2"/>
            </p:custDataLst>
          </p:nvPr>
        </p:nvSpPr>
        <p:spPr>
          <a:xfrm>
            <a:off x="643443" y="2032598"/>
            <a:ext cx="6415574" cy="559194"/>
          </a:xfrm>
          <a:prstGeom prst="rect">
            <a:avLst/>
          </a:prstGeom>
          <a:noFill/>
          <a:ln w="3175">
            <a:noFill/>
            <a:prstDash val="dash"/>
          </a:ln>
        </p:spPr>
        <p:txBody>
          <a:bodyPr wrap="square" lIns="66968" tIns="26787" rIns="66968" bIns="26787"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0"/>
              </a:spcAft>
              <a:buSzPct val="100000"/>
              <a:buFontTx/>
              <a:buNone/>
            </a:pPr>
            <a:r>
              <a:rPr kumimoji="0" lang="zh-CN" sz="2800" b="1" i="0" spc="0">
                <a:effectLst/>
                <a:latin typeface="华文中宋" panose="02010600040101010101" pitchFamily="2" charset="-122"/>
                <a:ea typeface="华文中宋" panose="02010600040101010101" pitchFamily="2" charset="-122"/>
                <a:cs typeface="+mn-cs"/>
                <a:sym typeface="华文中宋" panose="02010600040101010101" pitchFamily="2" charset="-122"/>
              </a:rPr>
              <a:t>（四）毕业生就业的结构性矛盾突出</a:t>
            </a:r>
            <a:endParaRPr kumimoji="0" lang="zh-CN" sz="2800" b="1" i="0" spc="0" noProof="0">
              <a:ln w="3175">
                <a:noFill/>
                <a:prstDash val="dash"/>
              </a:ln>
              <a:solidFill>
                <a:schemeClr val="dk1"/>
              </a:solidFill>
              <a:effectLst/>
              <a:uLnTx/>
              <a:uFillTx/>
              <a:latin typeface="华文中宋" panose="02010600040101010101" pitchFamily="2" charset="-122"/>
              <a:ea typeface="华文中宋" panose="02010600040101010101" pitchFamily="2" charset="-122"/>
              <a:cs typeface="+mn-cs"/>
              <a:sym typeface="华文中宋" panose="02010600040101010101" pitchFamily="2" charset="-122"/>
            </a:endParaRPr>
          </a:p>
        </p:txBody>
      </p:sp>
      <p:sp>
        <p:nvSpPr>
          <p:cNvPr id="14" name="Title 6"/>
          <p:cNvSpPr txBox="1"/>
          <p:nvPr>
            <p:custDataLst>
              <p:tags r:id="rId3"/>
            </p:custDataLst>
          </p:nvPr>
        </p:nvSpPr>
        <p:spPr>
          <a:xfrm>
            <a:off x="481965" y="2723515"/>
            <a:ext cx="11926570" cy="3705860"/>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457200" algn="l">
              <a:lnSpc>
                <a:spcPct val="150000"/>
              </a:lnSpc>
              <a:spcBef>
                <a:spcPts val="0"/>
              </a:spcBef>
              <a:spcAft>
                <a:spcPts val="800"/>
              </a:spcAft>
              <a:buSzPct val="100000"/>
              <a:buFont typeface="Arial" panose="020B0604020202020204" pitchFamily="34" charset="0"/>
            </a:pPr>
            <a:r>
              <a:rPr altLang="zh-CN" sz="2400" spc="12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rPr>
              <a:t>  </a:t>
            </a:r>
            <a:r>
              <a:rPr lang="zh-CN" sz="2400" spc="12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rPr>
              <a:t>在经济发展方式转变、产业结构调整、技术创新加速及城镇化进程推进等诸多因素的推动下，劳动者技能与岗位需求不匹配的就业结构性矛盾日益突出。</a:t>
            </a:r>
            <a:endParaRPr lang="zh-CN" sz="2400" spc="12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endParaRPr>
          </a:p>
          <a:p>
            <a:pPr marL="0" lvl="0" indent="457200" algn="l">
              <a:lnSpc>
                <a:spcPct val="150000"/>
              </a:lnSpc>
              <a:spcBef>
                <a:spcPts val="0"/>
              </a:spcBef>
              <a:spcAft>
                <a:spcPts val="800"/>
              </a:spcAft>
              <a:buSzPct val="100000"/>
              <a:buFont typeface="Arial" panose="020B0604020202020204" pitchFamily="34" charset="0"/>
            </a:pPr>
            <a:r>
              <a:rPr altLang="zh-CN" sz="2400" spc="12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rPr>
              <a:t>  </a:t>
            </a:r>
            <a:r>
              <a:rPr lang="zh-CN" sz="2400" spc="12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rPr>
              <a:t>就业结构性矛盾是我国毕业生就业的主要问题之一，主要表现为区域和行业分布不平衡，大量毕业生集中在东部发达地区，而西部偏远地区和基层则人才短缺</a:t>
            </a:r>
            <a:r>
              <a:rPr lang="zh-CN" sz="2800" spc="16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rPr>
              <a:t>。</a:t>
            </a:r>
            <a:endParaRPr lang="zh-CN" sz="2800" spc="16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endParaRPr>
          </a:p>
        </p:txBody>
      </p:sp>
    </p:spTree>
    <p:custDataLst>
      <p:tags r:id="rId4"/>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642897" y="736253"/>
            <a:ext cx="11572955" cy="723265"/>
          </a:xfrm>
          <a:prstGeom prst="rect">
            <a:avLst/>
          </a:prstGeom>
          <a:noFill/>
        </p:spPr>
        <p:txBody>
          <a:bodyPr wrap="square" lIns="66968" tIns="26787" rIns="66968" bIns="26787" rtlCol="0" anchor="t" anchorCtr="0">
            <a:normAutofit lnSpcReduction="10000"/>
          </a:bodyPr>
          <a:p>
            <a:pPr marL="0" indent="0" algn="ctr">
              <a:lnSpc>
                <a:spcPct val="100000"/>
              </a:lnSpc>
              <a:spcBef>
                <a:spcPts val="0"/>
              </a:spcBef>
              <a:spcAft>
                <a:spcPts val="0"/>
              </a:spcAft>
              <a:buSzPct val="100000"/>
              <a:buNone/>
            </a:pPr>
            <a:r>
              <a:rPr lang="zh-CN" altLang="en-US" sz="4400" dirty="0" smtClean="0">
                <a:latin typeface="华文中宋" panose="02010600040101010101" pitchFamily="2" charset="-122"/>
                <a:ea typeface="华文中宋" panose="02010600040101010101" pitchFamily="2" charset="-122"/>
                <a:cs typeface="+mj-cs"/>
                <a:sym typeface="+mn-ea"/>
              </a:rPr>
              <a:t>一、大学生求职择业的现实处境</a:t>
            </a:r>
            <a:endParaRPr lang="zh-CN" altLang="en-US" sz="4400" dirty="0" smtClean="0">
              <a:latin typeface="华文中宋" panose="02010600040101010101" pitchFamily="2" charset="-122"/>
              <a:ea typeface="华文中宋" panose="02010600040101010101" pitchFamily="2" charset="-122"/>
              <a:cs typeface="+mj-cs"/>
              <a:sym typeface="+mn-ea"/>
            </a:endParaRPr>
          </a:p>
        </p:txBody>
      </p:sp>
      <p:sp>
        <p:nvSpPr>
          <p:cNvPr id="11" name="Title 6"/>
          <p:cNvSpPr txBox="1"/>
          <p:nvPr>
            <p:custDataLst>
              <p:tags r:id="rId2"/>
            </p:custDataLst>
          </p:nvPr>
        </p:nvSpPr>
        <p:spPr>
          <a:xfrm>
            <a:off x="596265" y="1888490"/>
            <a:ext cx="6126480" cy="550545"/>
          </a:xfrm>
          <a:prstGeom prst="rect">
            <a:avLst/>
          </a:prstGeom>
          <a:noFill/>
          <a:ln w="3175">
            <a:noFill/>
            <a:prstDash val="dash"/>
          </a:ln>
        </p:spPr>
        <p:txBody>
          <a:bodyPr wrap="square" lIns="66968" tIns="26787" rIns="66968" bIns="26787"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0"/>
              </a:spcAft>
              <a:buSzPct val="100000"/>
              <a:buFontTx/>
              <a:buNone/>
            </a:pPr>
            <a:r>
              <a:rPr kumimoji="0" lang="zh-CN" sz="2400" b="1" i="0" spc="0">
                <a:effectLst/>
                <a:latin typeface="华文中宋" panose="02010600040101010101" pitchFamily="2" charset="-122"/>
                <a:ea typeface="华文中宋" panose="02010600040101010101" pitchFamily="2" charset="-122"/>
                <a:cs typeface="+mn-cs"/>
                <a:sym typeface="华文中宋" panose="02010600040101010101" pitchFamily="2" charset="-122"/>
              </a:rPr>
              <a:t>（五）求职准备周期长</a:t>
            </a:r>
            <a:endParaRPr kumimoji="0" lang="zh-CN" sz="2400" b="1" i="0" spc="0">
              <a:effectLst/>
              <a:latin typeface="华文中宋" panose="02010600040101010101" pitchFamily="2" charset="-122"/>
              <a:ea typeface="华文中宋" panose="02010600040101010101" pitchFamily="2" charset="-122"/>
              <a:cs typeface="+mn-cs"/>
              <a:sym typeface="华文中宋" panose="02010600040101010101" pitchFamily="2" charset="-122"/>
            </a:endParaRPr>
          </a:p>
        </p:txBody>
      </p:sp>
      <p:sp>
        <p:nvSpPr>
          <p:cNvPr id="14" name="Title 6"/>
          <p:cNvSpPr txBox="1"/>
          <p:nvPr>
            <p:custDataLst>
              <p:tags r:id="rId3"/>
            </p:custDataLst>
          </p:nvPr>
        </p:nvSpPr>
        <p:spPr>
          <a:xfrm>
            <a:off x="452755" y="2527935"/>
            <a:ext cx="11877040" cy="3448685"/>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457200" algn="l">
              <a:lnSpc>
                <a:spcPct val="120000"/>
              </a:lnSpc>
              <a:spcBef>
                <a:spcPts val="0"/>
              </a:spcBef>
              <a:spcAft>
                <a:spcPts val="800"/>
              </a:spcAft>
              <a:buSzPct val="100000"/>
              <a:buFont typeface="Arial" panose="020B0604020202020204" pitchFamily="34" charset="0"/>
            </a:pPr>
            <a:r>
              <a:rPr lang="zh-CN" sz="2400" spc="12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就业形势严峻、就业竞争激烈造成大学生求职准备的周期变长。</a:t>
            </a:r>
            <a:endParaRPr lang="zh-CN" sz="2400" spc="12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0" lvl="0" indent="457200" algn="l">
              <a:lnSpc>
                <a:spcPct val="120000"/>
              </a:lnSpc>
              <a:spcBef>
                <a:spcPts val="0"/>
              </a:spcBef>
              <a:spcAft>
                <a:spcPts val="800"/>
              </a:spcAft>
              <a:buSzPct val="100000"/>
              <a:buFont typeface="Arial" panose="020B0604020202020204" pitchFamily="34" charset="0"/>
            </a:pPr>
            <a:r>
              <a:rPr lang="zh-CN" sz="2400" spc="12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大部分学生找工作的时间集中在毕业前6-12个月至毕业后6个月内这段时期。</a:t>
            </a:r>
            <a:endParaRPr lang="zh-CN" sz="2400" spc="12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0" lvl="0" indent="457200" algn="l">
              <a:lnSpc>
                <a:spcPct val="120000"/>
              </a:lnSpc>
              <a:spcBef>
                <a:spcPts val="0"/>
              </a:spcBef>
              <a:spcAft>
                <a:spcPts val="800"/>
              </a:spcAft>
              <a:buSzPct val="100000"/>
              <a:buFont typeface="Arial" panose="020B0604020202020204" pitchFamily="34" charset="0"/>
            </a:pPr>
            <a:r>
              <a:rPr lang="zh-CN" sz="2400" spc="12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在正式求职之前，大学生要做的准备工作很多，除了积累意向工作岗位有关的实习经历、进行简历的优化、学习职业所需技能之外，还需要参加求职有关的培训课程，提升求职技巧。</a:t>
            </a:r>
            <a:endParaRPr lang="zh-CN" sz="2400" spc="12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p:txBody>
      </p:sp>
    </p:spTree>
    <p:custDataLst>
      <p:tags r:id="rId4"/>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642308" y="880398"/>
            <a:ext cx="11572955" cy="723265"/>
          </a:xfrm>
          <a:prstGeom prst="rect">
            <a:avLst/>
          </a:prstGeom>
          <a:noFill/>
        </p:spPr>
        <p:txBody>
          <a:bodyPr wrap="square" lIns="66968" tIns="26787" rIns="66968" bIns="26787" rtlCol="0" anchor="t" anchorCtr="0">
            <a:normAutofit lnSpcReduction="10000"/>
          </a:bodyPr>
          <a:p>
            <a:pPr marL="0" indent="0" algn="ctr">
              <a:lnSpc>
                <a:spcPct val="100000"/>
              </a:lnSpc>
              <a:spcBef>
                <a:spcPts val="0"/>
              </a:spcBef>
              <a:spcAft>
                <a:spcPts val="0"/>
              </a:spcAft>
              <a:buSzPct val="100000"/>
              <a:buNone/>
            </a:pPr>
            <a:r>
              <a:rPr lang="zh-CN" altLang="en-US" sz="4400" dirty="0" smtClean="0">
                <a:latin typeface="华文中宋" panose="02010600040101010101" pitchFamily="2" charset="-122"/>
                <a:ea typeface="华文中宋" panose="02010600040101010101" pitchFamily="2" charset="-122"/>
                <a:cs typeface="+mj-cs"/>
              </a:rPr>
              <a:t>二、大学生求职就业常见问题</a:t>
            </a:r>
            <a:endParaRPr lang="zh-CN" altLang="en-US" sz="4400" dirty="0" smtClean="0">
              <a:latin typeface="华文中宋" panose="02010600040101010101" pitchFamily="2" charset="-122"/>
              <a:ea typeface="华文中宋" panose="02010600040101010101" pitchFamily="2" charset="-122"/>
              <a:cs typeface="+mj-cs"/>
            </a:endParaRPr>
          </a:p>
        </p:txBody>
      </p:sp>
      <p:sp>
        <p:nvSpPr>
          <p:cNvPr id="11" name="Title 6"/>
          <p:cNvSpPr txBox="1"/>
          <p:nvPr>
            <p:custDataLst>
              <p:tags r:id="rId2"/>
            </p:custDataLst>
          </p:nvPr>
        </p:nvSpPr>
        <p:spPr>
          <a:xfrm>
            <a:off x="245110" y="2089150"/>
            <a:ext cx="12121515" cy="4339590"/>
          </a:xfrm>
          <a:prstGeom prst="rect">
            <a:avLst/>
          </a:prstGeom>
          <a:noFill/>
          <a:ln w="3175">
            <a:noFill/>
            <a:prstDash val="dash"/>
          </a:ln>
        </p:spPr>
        <p:txBody>
          <a:bodyPr wrap="square" lIns="66968" tIns="26787" rIns="66968" bIns="26787"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ctr">
              <a:lnSpc>
                <a:spcPct val="120000"/>
              </a:lnSpc>
              <a:spcBef>
                <a:spcPts val="0"/>
              </a:spcBef>
              <a:spcAft>
                <a:spcPts val="800"/>
              </a:spcAft>
              <a:buSzPct val="100000"/>
              <a:buFont typeface="+mn-ea"/>
            </a:pPr>
            <a:r>
              <a:rPr lang="en-US" sz="2400" b="1" spc="14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  (</a:t>
            </a:r>
            <a:r>
              <a:rPr lang="zh-CN" altLang="en-US" sz="2400" b="1" spc="14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一）</a:t>
            </a:r>
            <a:r>
              <a:rPr lang="en-US" sz="2400" b="1" spc="14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择业观片面</a:t>
            </a:r>
            <a:endParaRPr lang="en-US" sz="2400" b="1" spc="14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381000" lvl="1" indent="457200" algn="l" fontAlgn="auto">
              <a:lnSpc>
                <a:spcPct val="150000"/>
              </a:lnSpc>
              <a:spcBef>
                <a:spcPts val="0"/>
              </a:spcBef>
              <a:spcAft>
                <a:spcPts val="800"/>
              </a:spcAft>
              <a:buSzPct val="100000"/>
              <a:buNone/>
            </a:pPr>
            <a:r>
              <a:rPr lang="zh-CN" altLang="en-US" sz="2400" spc="12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部分大学生的择业观较为片面，毕业后一心想着在大城市、大公司找到一份光鲜亮丽的工作，不愿意到二三线城市或者基层岗位去。</a:t>
            </a:r>
            <a:endParaRPr lang="zh-CN" altLang="en-US" sz="2400" spc="12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381000" lvl="1" indent="457200" algn="l" fontAlgn="auto">
              <a:lnSpc>
                <a:spcPct val="150000"/>
              </a:lnSpc>
              <a:spcBef>
                <a:spcPts val="0"/>
              </a:spcBef>
              <a:spcAft>
                <a:spcPts val="800"/>
              </a:spcAft>
              <a:buSzPct val="100000"/>
              <a:buNone/>
            </a:pPr>
            <a:r>
              <a:rPr lang="zh-CN" altLang="en-US" sz="2400" spc="12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对于一些相对冷门的专业岗位，如机械、技术工种，尽管用人单位对这类岗位的人才有迫切需求，但部分大学生即便专业匹配，也因“工作不够体面”而放弃这类机会。</a:t>
            </a:r>
            <a:endParaRPr lang="zh-CN" altLang="en-US" sz="2400" spc="12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5" y="880021"/>
            <a:ext cx="12857163" cy="54726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7605185" y="1672109"/>
            <a:ext cx="3816424" cy="3816424"/>
          </a:xfrm>
          <a:prstGeom prst="rect">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605839" y="4948070"/>
            <a:ext cx="1631540" cy="1631540"/>
          </a:xfrm>
          <a:prstGeom prst="rect">
            <a:avLst/>
          </a:prstGeom>
          <a:blipFill dpi="0" rotWithShape="1">
            <a:blip r:embed="rId2"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32"/>
          <p:cNvSpPr txBox="1"/>
          <p:nvPr/>
        </p:nvSpPr>
        <p:spPr>
          <a:xfrm>
            <a:off x="380593" y="1200831"/>
            <a:ext cx="6912768" cy="4523105"/>
          </a:xfrm>
          <a:prstGeom prst="rect">
            <a:avLst/>
          </a:prstGeom>
          <a:noFill/>
        </p:spPr>
        <p:txBody>
          <a:bodyPr wrap="square" rtlCol="0">
            <a:spAutoFit/>
          </a:bodyPr>
          <a:lstStyle/>
          <a:p>
            <a:pPr>
              <a:lnSpc>
                <a:spcPct val="150000"/>
              </a:lnSpc>
            </a:pPr>
            <a:r>
              <a:rPr lang="zh-CN" altLang="en-US" sz="2400" dirty="0" smtClean="0">
                <a:solidFill>
                  <a:schemeClr val="bg1"/>
                </a:solidFill>
                <a:latin typeface="华文中宋" panose="02010600040101010101" pitchFamily="2" charset="-122"/>
                <a:ea typeface="华文中宋" panose="02010600040101010101" pitchFamily="2" charset="-122"/>
                <a:sym typeface="+mn-ea"/>
              </a:rPr>
              <a:t>通过本章的学习并完成课后作业，你应该可以做到：
1.明确职业生涯规划对于大学生的重要性，掌握职业生涯规划的步骤，并依据职业生涯规划来安排大学阶段的生活和学习；
2.了解大学生求职择业的现实处境以及就业时常见的心理问题，能够分析并解决就业心理困扰；
3.了解创业与职业生涯规划的关系，做好自主创业的心理准备，培养创业所需的基本能力。</a:t>
            </a:r>
            <a:endParaRPr lang="zh-CN" altLang="en-US" sz="2400" dirty="0" smtClean="0">
              <a:solidFill>
                <a:schemeClr val="bg1"/>
              </a:solidFill>
              <a:latin typeface="华文中宋" panose="02010600040101010101" pitchFamily="2" charset="-122"/>
              <a:ea typeface="华文中宋" panose="02010600040101010101" pitchFamily="2" charset="-122"/>
              <a:sym typeface="+mn-ea"/>
            </a:endParaRPr>
          </a:p>
        </p:txBody>
      </p:sp>
      <p:sp>
        <p:nvSpPr>
          <p:cNvPr id="8" name="文本框 7"/>
          <p:cNvSpPr txBox="1"/>
          <p:nvPr/>
        </p:nvSpPr>
        <p:spPr>
          <a:xfrm>
            <a:off x="372972" y="228647"/>
            <a:ext cx="2964741" cy="651374"/>
          </a:xfrm>
          <a:prstGeom prst="rect">
            <a:avLst/>
          </a:prstGeom>
          <a:noFill/>
        </p:spPr>
        <p:txBody>
          <a:bodyPr wrap="none" lIns="96434" tIns="48217" rIns="96434" bIns="48217" rtlCol="0">
            <a:spAutoFit/>
          </a:bodyPr>
          <a:lstStyle/>
          <a:p>
            <a:pPr defTabSz="964565"/>
            <a:r>
              <a:rPr lang="en-US" altLang="zh-CN" sz="3600" dirty="0" smtClean="0">
                <a:solidFill>
                  <a:srgbClr val="E7E6E6">
                    <a:lumMod val="25000"/>
                  </a:srgbClr>
                </a:solidFill>
                <a:latin typeface="微软雅黑" panose="020B0503020204020204" pitchFamily="34" charset="-122"/>
                <a:ea typeface="微软雅黑" panose="020B0503020204020204" pitchFamily="34" charset="-122"/>
                <a:cs typeface="+mn-ea"/>
                <a:sym typeface="+mn-lt"/>
              </a:rPr>
              <a:t>【</a:t>
            </a:r>
            <a:r>
              <a:rPr lang="zh-CN" altLang="en-US" sz="3600" dirty="0" smtClean="0">
                <a:solidFill>
                  <a:srgbClr val="E7E6E6">
                    <a:lumMod val="25000"/>
                  </a:srgbClr>
                </a:solidFill>
                <a:latin typeface="微软雅黑" panose="020B0503020204020204" pitchFamily="34" charset="-122"/>
                <a:ea typeface="微软雅黑" panose="020B0503020204020204" pitchFamily="34" charset="-122"/>
                <a:cs typeface="+mn-ea"/>
                <a:sym typeface="+mn-lt"/>
              </a:rPr>
              <a:t>学习目标</a:t>
            </a:r>
            <a:r>
              <a:rPr lang="en-US" altLang="zh-CN" sz="3600" dirty="0" smtClean="0">
                <a:solidFill>
                  <a:srgbClr val="E7E6E6">
                    <a:lumMod val="25000"/>
                  </a:srgbClr>
                </a:solidFill>
                <a:latin typeface="微软雅黑" panose="020B0503020204020204" pitchFamily="34" charset="-122"/>
                <a:ea typeface="微软雅黑" panose="020B0503020204020204" pitchFamily="34" charset="-122"/>
                <a:cs typeface="+mn-ea"/>
                <a:sym typeface="+mn-lt"/>
              </a:rPr>
              <a:t>】</a:t>
            </a:r>
            <a:endParaRPr lang="zh-CN" altLang="en-US" sz="3600" dirty="0">
              <a:solidFill>
                <a:srgbClr val="E7E6E6">
                  <a:lumMod val="25000"/>
                </a:srgb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4"/>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5"/>
                                        </p:tgtEl>
                                        <p:attrNameLst>
                                          <p:attrName>ppt_y</p:attrName>
                                        </p:attrNameLst>
                                      </p:cBhvr>
                                      <p:tavLst>
                                        <p:tav tm="0">
                                          <p:val>
                                            <p:strVal val="#ppt_y"/>
                                          </p:val>
                                        </p:tav>
                                        <p:tav tm="100000">
                                          <p:val>
                                            <p:strVal val="#ppt_y"/>
                                          </p:val>
                                        </p:tav>
                                      </p:tavLst>
                                    </p:anim>
                                    <p:anim calcmode="lin" valueType="num">
                                      <p:cBhvr>
                                        <p:cTn id="22"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6"/>
          <p:cNvSpPr txBox="1"/>
          <p:nvPr>
            <p:custDataLst>
              <p:tags r:id="rId1"/>
            </p:custDataLst>
          </p:nvPr>
        </p:nvSpPr>
        <p:spPr>
          <a:xfrm>
            <a:off x="642620" y="1603375"/>
            <a:ext cx="5906135" cy="643890"/>
          </a:xfrm>
          <a:prstGeom prst="rect">
            <a:avLst/>
          </a:prstGeom>
          <a:noFill/>
          <a:ln w="3175">
            <a:noFill/>
            <a:prstDash val="dash"/>
          </a:ln>
        </p:spPr>
        <p:txBody>
          <a:bodyPr wrap="square" lIns="66968" tIns="26787" rIns="66968" bIns="26787"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0"/>
              </a:spcAft>
              <a:buSzPct val="100000"/>
              <a:buFontTx/>
              <a:buNone/>
            </a:pPr>
            <a:r>
              <a:rPr sz="2400" b="1" spc="14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altLang="en-US" sz="2400" b="1" spc="14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sym typeface="+mn-ea"/>
              </a:rPr>
              <a:t>二）</a:t>
            </a:r>
            <a:r>
              <a:rPr kumimoji="0" lang="zh-CN" altLang="en-US" sz="2400" b="1" i="0" spc="12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就业流向不合理</a:t>
            </a:r>
            <a:endParaRPr kumimoji="0" lang="zh-CN" altLang="en-US" sz="2400" b="1" i="0" spc="12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4" name="Title 6"/>
          <p:cNvSpPr txBox="1"/>
          <p:nvPr>
            <p:custDataLst>
              <p:tags r:id="rId2"/>
            </p:custDataLst>
          </p:nvPr>
        </p:nvSpPr>
        <p:spPr>
          <a:xfrm>
            <a:off x="642620" y="2248535"/>
            <a:ext cx="11757660" cy="3288030"/>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20000"/>
              </a:lnSpc>
              <a:spcBef>
                <a:spcPts val="0"/>
              </a:spcBef>
              <a:spcAft>
                <a:spcPts val="800"/>
              </a:spcAft>
              <a:buSzPct val="100000"/>
            </a:pPr>
            <a:r>
              <a:rPr altLang="zh-CN" sz="2000" spc="9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a:t>
            </a:r>
            <a:r>
              <a:rPr altLang="zh-CN" sz="2000" spc="9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   </a:t>
            </a:r>
            <a:r>
              <a:rPr lang="zh-CN" altLang="en-US" sz="2400" spc="9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当前，我国毕业生的就业流向主要集中在北上广深等一线大城市。</a:t>
            </a:r>
            <a:endParaRPr lang="zh-CN" altLang="en-US" sz="2400" spc="9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0" lvl="0" indent="0" algn="l">
              <a:lnSpc>
                <a:spcPct val="120000"/>
              </a:lnSpc>
              <a:spcBef>
                <a:spcPts val="0"/>
              </a:spcBef>
              <a:spcAft>
                <a:spcPts val="800"/>
              </a:spcAft>
              <a:buSzPct val="100000"/>
            </a:pPr>
            <a:r>
              <a:rPr altLang="zh-CN" sz="2400" spc="9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      </a:t>
            </a:r>
            <a:r>
              <a:rPr lang="zh-CN" altLang="en-US" sz="2400" spc="9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大量的人才涌入导致了竞争激烈加剧，求职难度加大。同时，这也使得一些企业提高了招聘标准，在人才选择方面更加严苛。</a:t>
            </a:r>
            <a:endParaRPr lang="zh-CN" altLang="en-US" sz="2400" spc="9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0" lvl="0" indent="0" algn="l">
              <a:lnSpc>
                <a:spcPct val="120000"/>
              </a:lnSpc>
              <a:spcBef>
                <a:spcPts val="0"/>
              </a:spcBef>
              <a:spcAft>
                <a:spcPts val="800"/>
              </a:spcAft>
              <a:buSzPct val="100000"/>
            </a:pPr>
            <a:r>
              <a:rPr lang="zh-CN" altLang="en-US" sz="2400" spc="9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 </a:t>
            </a:r>
            <a:r>
              <a:rPr altLang="zh-CN" sz="2400" spc="9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    </a:t>
            </a:r>
            <a:r>
              <a:rPr lang="zh-CN" altLang="en-US" sz="2400" spc="9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由于一线大城市的高房价、高消费等现实问题，一些毕业生虽然在一线城市找到了工作，但生活压力较大，可能会出现频繁更换职业的情况。</a:t>
            </a:r>
            <a:endParaRPr lang="zh-CN" altLang="en-US" sz="2400" spc="9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 name="文本框 1"/>
          <p:cNvSpPr txBox="1"/>
          <p:nvPr>
            <p:custDataLst>
              <p:tags r:id="rId3"/>
            </p:custDataLst>
          </p:nvPr>
        </p:nvSpPr>
        <p:spPr>
          <a:xfrm>
            <a:off x="642308" y="880398"/>
            <a:ext cx="11572955" cy="723265"/>
          </a:xfrm>
          <a:prstGeom prst="rect">
            <a:avLst/>
          </a:prstGeom>
          <a:noFill/>
        </p:spPr>
        <p:txBody>
          <a:bodyPr wrap="square" lIns="66968" tIns="26787" rIns="66968" bIns="26787" rtlCol="0" anchor="t" anchorCtr="0">
            <a:normAutofit lnSpcReduction="10000"/>
          </a:bodyPr>
          <a:p>
            <a:pPr marL="0" indent="0" algn="ctr">
              <a:lnSpc>
                <a:spcPct val="100000"/>
              </a:lnSpc>
              <a:spcBef>
                <a:spcPts val="0"/>
              </a:spcBef>
              <a:spcAft>
                <a:spcPts val="0"/>
              </a:spcAft>
              <a:buSzPct val="100000"/>
              <a:buNone/>
            </a:pPr>
            <a:r>
              <a:rPr lang="zh-CN" altLang="en-US" sz="4400" dirty="0" smtClean="0">
                <a:latin typeface="华文中宋" panose="02010600040101010101" pitchFamily="2" charset="-122"/>
                <a:ea typeface="华文中宋" panose="02010600040101010101" pitchFamily="2" charset="-122"/>
                <a:cs typeface="+mj-cs"/>
              </a:rPr>
              <a:t>二、大学生求职就业常见问题</a:t>
            </a:r>
            <a:endParaRPr lang="zh-CN" altLang="en-US" sz="4400" dirty="0" smtClean="0"/>
          </a:p>
        </p:txBody>
      </p:sp>
    </p:spTree>
    <p:custDataLst>
      <p:tags r:id="rId4"/>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642897" y="880343"/>
            <a:ext cx="11572955" cy="673100"/>
          </a:xfrm>
          <a:prstGeom prst="rect">
            <a:avLst/>
          </a:prstGeom>
          <a:noFill/>
        </p:spPr>
        <p:txBody>
          <a:bodyPr wrap="square" lIns="66968" tIns="26787" rIns="66968" bIns="26787" rtlCol="0" anchor="t" anchorCtr="0">
            <a:noAutofit/>
          </a:bodyPr>
          <a:p>
            <a:pPr marL="0" indent="0" algn="ctr">
              <a:lnSpc>
                <a:spcPct val="100000"/>
              </a:lnSpc>
              <a:spcBef>
                <a:spcPts val="0"/>
              </a:spcBef>
              <a:spcAft>
                <a:spcPts val="0"/>
              </a:spcAft>
              <a:buSzPct val="100000"/>
              <a:buNone/>
            </a:pPr>
            <a:r>
              <a:rPr lang="zh-CN" altLang="en-US" sz="4400" dirty="0" smtClean="0">
                <a:uFillTx/>
                <a:latin typeface="华文中宋" panose="02010600040101010101" pitchFamily="2" charset="-122"/>
                <a:ea typeface="华文中宋" panose="02010600040101010101" pitchFamily="2" charset="-122"/>
                <a:cs typeface="+mj-cs"/>
                <a:sym typeface="华文中宋" panose="02010600040101010101" pitchFamily="2" charset="-122"/>
              </a:rPr>
              <a:t>二、大学生求职就业常见问题</a:t>
            </a:r>
            <a:endParaRPr lang="zh-CN" altLang="en-US" sz="4400" dirty="0" smtClean="0">
              <a:uFillTx/>
              <a:latin typeface="华文中宋" panose="02010600040101010101" pitchFamily="2" charset="-122"/>
              <a:ea typeface="华文中宋" panose="02010600040101010101" pitchFamily="2" charset="-122"/>
              <a:cs typeface="+mj-cs"/>
              <a:sym typeface="华文中宋" panose="02010600040101010101" pitchFamily="2" charset="-122"/>
            </a:endParaRPr>
          </a:p>
        </p:txBody>
      </p:sp>
      <p:sp>
        <p:nvSpPr>
          <p:cNvPr id="11" name="Title 6"/>
          <p:cNvSpPr txBox="1"/>
          <p:nvPr>
            <p:custDataLst>
              <p:tags r:id="rId2"/>
            </p:custDataLst>
          </p:nvPr>
        </p:nvSpPr>
        <p:spPr>
          <a:xfrm>
            <a:off x="643921" y="1930289"/>
            <a:ext cx="5685103" cy="665269"/>
          </a:xfrm>
          <a:prstGeom prst="rect">
            <a:avLst/>
          </a:prstGeom>
          <a:noFill/>
          <a:ln w="3175">
            <a:noFill/>
            <a:prstDash val="dash"/>
          </a:ln>
        </p:spPr>
        <p:txBody>
          <a:bodyPr wrap="square" lIns="66968" tIns="26787" rIns="66968" bIns="26787"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0"/>
              </a:spcAft>
              <a:buSzPct val="100000"/>
              <a:buFontTx/>
              <a:buNone/>
            </a:pPr>
            <a:r>
              <a:rPr sz="2400" b="1" spc="14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altLang="en-US" sz="2400" b="1" spc="14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sym typeface="+mn-ea"/>
              </a:rPr>
              <a:t>三）</a:t>
            </a:r>
            <a:r>
              <a:rPr kumimoji="0" lang="zh-CN" altLang="en-US" sz="2400" b="1" i="0" spc="120" dirty="0">
                <a:ln w="3175">
                  <a:noFill/>
                  <a:prstDash val="dash"/>
                </a:ln>
                <a:solidFill>
                  <a:schemeClr val="dk1">
                    <a:lumMod val="75000"/>
                    <a:lumOff val="25000"/>
                  </a:schemeClr>
                </a:solidFill>
                <a:effectLst/>
                <a:uFillTx/>
                <a:latin typeface="华文中宋" panose="02010600040101010101" pitchFamily="2" charset="-122"/>
                <a:ea typeface="华文中宋" panose="02010600040101010101" pitchFamily="2" charset="-122"/>
                <a:cs typeface="华文中宋" panose="02010600040101010101" pitchFamily="2" charset="-122"/>
              </a:rPr>
              <a:t>职前心理准备不足</a:t>
            </a:r>
            <a:endParaRPr kumimoji="0" lang="zh-CN" altLang="en-US" sz="2400" b="1" i="0" spc="120" noProof="0" dirty="0">
              <a:ln w="3175">
                <a:noFill/>
                <a:prstDash val="dash"/>
              </a:ln>
              <a:solidFill>
                <a:schemeClr val="dk1">
                  <a:lumMod val="75000"/>
                  <a:lumOff val="2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4" name="Title 6"/>
          <p:cNvSpPr txBox="1"/>
          <p:nvPr>
            <p:custDataLst>
              <p:tags r:id="rId3"/>
            </p:custDataLst>
          </p:nvPr>
        </p:nvSpPr>
        <p:spPr>
          <a:xfrm>
            <a:off x="401320" y="2670175"/>
            <a:ext cx="11634470" cy="3705860"/>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50000"/>
              </a:lnSpc>
              <a:spcBef>
                <a:spcPts val="0"/>
              </a:spcBef>
              <a:spcAft>
                <a:spcPts val="800"/>
              </a:spcAft>
              <a:buSzPct val="100000"/>
              <a:buFont typeface="Wingdings" panose="05000000000000000000" charset="0"/>
              <a:buNone/>
            </a:pPr>
            <a:r>
              <a:rPr altLang="zh-CN" sz="2400" spc="9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a:t>
            </a:r>
            <a:r>
              <a:rPr altLang="zh-CN" sz="2400" spc="9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     </a:t>
            </a:r>
            <a:r>
              <a:rPr lang="zh-CN" altLang="en-US" sz="2400" spc="9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大学生活阶段，多数学生的生活相对简单且较为安逸。学习课堂知识、与同学互动交流以及参与课外活动等，都是有条不紊地进行。</a:t>
            </a:r>
            <a:endParaRPr lang="zh-CN" altLang="en-US" sz="2400" spc="9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0" lvl="0" indent="-285750" algn="l" fontAlgn="ctr">
              <a:lnSpc>
                <a:spcPct val="150000"/>
              </a:lnSpc>
              <a:spcBef>
                <a:spcPts val="0"/>
              </a:spcBef>
              <a:spcAft>
                <a:spcPts val="800"/>
              </a:spcAft>
              <a:buSzPct val="100000"/>
              <a:buFont typeface="Wingdings" panose="05000000000000000000" charset="0"/>
              <a:buNone/>
            </a:pPr>
            <a:r>
              <a:rPr lang="zh-CN" altLang="en-US" sz="2400" spc="9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 </a:t>
            </a:r>
            <a:r>
              <a:rPr altLang="zh-CN" sz="2400" spc="9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     </a:t>
            </a:r>
            <a:r>
              <a:rPr lang="zh-CN" altLang="en-US" sz="2400" spc="9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简单自在的大学生活与现实社会的复杂多变存在一定的差距，使得一部分大学生在步入职场时可能会因为心理预期与现实情况的巨大落差而感到不适应，无法顺利转变角色，从而难以迅速融入职场生活。</a:t>
            </a:r>
            <a:endParaRPr lang="zh-CN" altLang="en-US" sz="2400" spc="9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0" lvl="0" indent="-285750" algn="l" fontAlgn="ctr">
              <a:lnSpc>
                <a:spcPct val="120000"/>
              </a:lnSpc>
              <a:spcBef>
                <a:spcPts val="0"/>
              </a:spcBef>
              <a:spcAft>
                <a:spcPts val="800"/>
              </a:spcAft>
              <a:buSzPct val="100000"/>
              <a:buFont typeface="Wingdings" panose="05000000000000000000" charset="0"/>
              <a:buNone/>
            </a:pPr>
            <a:endParaRPr lang="zh-CN" altLang="en-US" sz="2400" spc="9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4"/>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6"/>
          <p:cNvSpPr txBox="1"/>
          <p:nvPr>
            <p:custDataLst>
              <p:tags r:id="rId1"/>
            </p:custDataLst>
          </p:nvPr>
        </p:nvSpPr>
        <p:spPr>
          <a:xfrm>
            <a:off x="642681" y="1816063"/>
            <a:ext cx="5906070" cy="977070"/>
          </a:xfrm>
          <a:prstGeom prst="rect">
            <a:avLst/>
          </a:prstGeom>
          <a:noFill/>
          <a:ln w="3175">
            <a:noFill/>
            <a:prstDash val="dash"/>
          </a:ln>
        </p:spPr>
        <p:txBody>
          <a:bodyPr wrap="square" lIns="66968" tIns="26787" rIns="66968" bIns="26787"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algn="l" defTabSz="913765" rtl="0" eaLnBrk="1" fontAlgn="auto" latinLnBrk="0" hangingPunct="1">
              <a:lnSpc>
                <a:spcPct val="100000"/>
              </a:lnSpc>
              <a:spcBef>
                <a:spcPts val="0"/>
              </a:spcBef>
              <a:spcAft>
                <a:spcPts val="0"/>
              </a:spcAft>
              <a:buClrTx/>
              <a:buSzTx/>
              <a:buFontTx/>
              <a:buNone/>
            </a:pPr>
            <a:r>
              <a:rPr sz="2800" b="1" spc="14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altLang="en-US" sz="2800" b="1" spc="14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sym typeface="+mn-ea"/>
              </a:rPr>
              <a:t>四）</a:t>
            </a:r>
            <a:r>
              <a:rPr kumimoji="0" lang="zh-CN" altLang="en-US" sz="2800" b="1" i="0" spc="120" dirty="0">
                <a:ln w="3175">
                  <a:noFill/>
                  <a:prstDash val="dash"/>
                </a:ln>
                <a:solidFill>
                  <a:schemeClr val="dk1">
                    <a:lumMod val="75000"/>
                    <a:lumOff val="25000"/>
                  </a:schemeClr>
                </a:solidFill>
                <a:effectLst/>
                <a:uFillTx/>
                <a:latin typeface="华文中宋" panose="02010600040101010101" pitchFamily="2" charset="-122"/>
                <a:ea typeface="华文中宋" panose="02010600040101010101" pitchFamily="2" charset="-122"/>
                <a:cs typeface="华文中宋" panose="02010600040101010101" pitchFamily="2" charset="-122"/>
              </a:rPr>
              <a:t>职业能力准备不充分</a:t>
            </a:r>
            <a:endParaRPr kumimoji="0" lang="zh-CN" altLang="en-US" sz="2800" b="1" i="0" spc="120" dirty="0">
              <a:ln w="3175">
                <a:noFill/>
                <a:prstDash val="dash"/>
              </a:ln>
              <a:solidFill>
                <a:schemeClr val="dk1">
                  <a:lumMod val="75000"/>
                  <a:lumOff val="25000"/>
                </a:schemeClr>
              </a:solidFill>
              <a:effectLst/>
              <a:uFillTx/>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4" name="Title 6"/>
          <p:cNvSpPr txBox="1"/>
          <p:nvPr>
            <p:custDataLst>
              <p:tags r:id="rId2"/>
            </p:custDataLst>
          </p:nvPr>
        </p:nvSpPr>
        <p:spPr>
          <a:xfrm>
            <a:off x="522605" y="2896235"/>
            <a:ext cx="11726545" cy="3902075"/>
          </a:xfrm>
          <a:prstGeom prst="rect">
            <a:avLst/>
          </a:prstGeom>
          <a:noFill/>
          <a:ln w="3175">
            <a:noFill/>
            <a:prstDash val="dash"/>
          </a:ln>
        </p:spPr>
        <p:txBody>
          <a:bodyPr wrap="square" lIns="66968" tIns="26787" rIns="66968" bIns="26787"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50000"/>
              </a:lnSpc>
              <a:spcBef>
                <a:spcPts val="0"/>
              </a:spcBef>
              <a:spcAft>
                <a:spcPts val="800"/>
              </a:spcAft>
              <a:buSzPct val="100000"/>
            </a:pPr>
            <a:r>
              <a:rPr altLang="zh-CN" sz="2000" spc="9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a:t>
            </a:r>
            <a:r>
              <a:rPr altLang="zh-CN" sz="2300" spc="9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a:t>
            </a:r>
            <a:r>
              <a:rPr altLang="zh-CN" sz="2500" spc="9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500" spc="9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职业能力是大学生从事职业活动和推进职业发展的核心要素之一，是取得职场成功的必要条件。</a:t>
            </a:r>
            <a:endParaRPr lang="zh-CN" altLang="en-US" sz="2500" spc="9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a:lnSpc>
                <a:spcPct val="150000"/>
              </a:lnSpc>
              <a:spcBef>
                <a:spcPts val="0"/>
              </a:spcBef>
              <a:spcAft>
                <a:spcPts val="800"/>
              </a:spcAft>
              <a:buSzPct val="100000"/>
            </a:pPr>
            <a:r>
              <a:rPr lang="zh-CN" altLang="en-US" sz="2500" spc="9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a:t>
            </a:r>
            <a:r>
              <a:rPr altLang="zh-CN" sz="2500" spc="9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500" spc="9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很多大学生在毕业前对就业市场的了解不足，对行业动态、岗位能力要求以及自身优势的认识不够清晰，职业能力准备不足，存在知识结构相对单一、专业技能不扎实、综合素养不高、解决实际问题的能力相对较弱等问题，导致难以找到适合自己的岗位。</a:t>
            </a:r>
            <a:endParaRPr lang="zh-CN" altLang="en-US" sz="2500" spc="9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custDataLst>
              <p:tags r:id="rId3"/>
            </p:custDataLst>
          </p:nvPr>
        </p:nvSpPr>
        <p:spPr>
          <a:xfrm>
            <a:off x="642897" y="880343"/>
            <a:ext cx="11572955" cy="673100"/>
          </a:xfrm>
          <a:prstGeom prst="rect">
            <a:avLst/>
          </a:prstGeom>
          <a:noFill/>
        </p:spPr>
        <p:txBody>
          <a:bodyPr wrap="square" lIns="66968" tIns="26787" rIns="66968" bIns="26787" rtlCol="0" anchor="t" anchorCtr="0">
            <a:noAutofit/>
          </a:bodyPr>
          <a:p>
            <a:pPr marL="0" indent="0" algn="ctr">
              <a:lnSpc>
                <a:spcPct val="100000"/>
              </a:lnSpc>
              <a:spcBef>
                <a:spcPts val="0"/>
              </a:spcBef>
              <a:spcAft>
                <a:spcPts val="0"/>
              </a:spcAft>
              <a:buSzPct val="100000"/>
              <a:buNone/>
            </a:pPr>
            <a:r>
              <a:rPr lang="zh-CN" altLang="en-US" sz="4400" dirty="0" smtClean="0">
                <a:uFillTx/>
                <a:latin typeface="华文中宋" panose="02010600040101010101" pitchFamily="2" charset="-122"/>
                <a:ea typeface="华文中宋" panose="02010600040101010101" pitchFamily="2" charset="-122"/>
                <a:cs typeface="+mj-cs"/>
                <a:sym typeface="华文中宋" panose="02010600040101010101" pitchFamily="2" charset="-122"/>
              </a:rPr>
              <a:t>二、大学生求职就业常见问题</a:t>
            </a:r>
            <a:endParaRPr lang="zh-CN" altLang="en-US" sz="4400" dirty="0" smtClean="0">
              <a:uFillTx/>
              <a:latin typeface="华文中宋" panose="02010600040101010101" pitchFamily="2" charset="-122"/>
              <a:ea typeface="华文中宋" panose="02010600040101010101" pitchFamily="2" charset="-122"/>
              <a:cs typeface="+mj-cs"/>
              <a:sym typeface="华文中宋" panose="02010600040101010101" pitchFamily="2" charset="-122"/>
            </a:endParaRPr>
          </a:p>
        </p:txBody>
      </p:sp>
    </p:spTree>
    <p:custDataLst>
      <p:tags r:id="rId4"/>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6793865" y="0"/>
            <a:ext cx="6064885" cy="723265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sz="1900" dirty="0">
              <a:solidFill>
                <a:schemeClr val="lt1"/>
              </a:solidFill>
              <a:latin typeface="微软雅黑" panose="020B0503020204020204" pitchFamily="34" charset="-122"/>
              <a:ea typeface="微软雅黑" panose="020B0503020204020204" pitchFamily="34" charset="-122"/>
              <a:sym typeface="+mn-ea"/>
            </a:endParaRPr>
          </a:p>
        </p:txBody>
      </p:sp>
      <p:sp>
        <p:nvSpPr>
          <p:cNvPr id="7" name="文本框 6"/>
          <p:cNvSpPr txBox="1"/>
          <p:nvPr>
            <p:custDataLst>
              <p:tags r:id="rId2"/>
            </p:custDataLst>
          </p:nvPr>
        </p:nvSpPr>
        <p:spPr>
          <a:xfrm>
            <a:off x="405130" y="1096010"/>
            <a:ext cx="6360795" cy="995045"/>
          </a:xfrm>
          <a:prstGeom prst="rect">
            <a:avLst/>
          </a:prstGeom>
          <a:noFill/>
        </p:spPr>
        <p:txBody>
          <a:bodyPr wrap="square" lIns="66968" tIns="26787" rIns="66968" bIns="26787" rtlCol="0" anchor="b" anchorCtr="0">
            <a:normAutofit/>
          </a:bodyPr>
          <a:p>
            <a:pPr marL="0" indent="0" algn="l">
              <a:lnSpc>
                <a:spcPct val="110000"/>
              </a:lnSpc>
              <a:spcBef>
                <a:spcPts val="0"/>
              </a:spcBef>
              <a:spcAft>
                <a:spcPts val="0"/>
              </a:spcAft>
              <a:buSzPct val="100000"/>
              <a:buNone/>
            </a:pPr>
            <a:r>
              <a:rPr lang="zh-CN" altLang="en-US" sz="3200" dirty="0">
                <a:latin typeface="华文中宋" panose="02010600040101010101" pitchFamily="2" charset="-122"/>
                <a:ea typeface="华文中宋" panose="02010600040101010101" pitchFamily="2" charset="-122"/>
                <a:cs typeface="+mj-cs"/>
                <a:sym typeface="华文中宋" panose="02010600040101010101" pitchFamily="2" charset="-122"/>
              </a:rPr>
              <a:t>【心理加油站】两块石头的故事</a:t>
            </a:r>
            <a:endParaRPr lang="zh-CN" altLang="en-US" sz="3200" dirty="0">
              <a:latin typeface="华文中宋" panose="02010600040101010101" pitchFamily="2" charset="-122"/>
              <a:ea typeface="华文中宋" panose="02010600040101010101" pitchFamily="2" charset="-122"/>
              <a:cs typeface="+mj-cs"/>
              <a:sym typeface="华文中宋" panose="02010600040101010101" pitchFamily="2" charset="-122"/>
            </a:endParaRPr>
          </a:p>
        </p:txBody>
      </p:sp>
      <p:sp>
        <p:nvSpPr>
          <p:cNvPr id="11" name="Title 6"/>
          <p:cNvSpPr txBox="1"/>
          <p:nvPr>
            <p:custDataLst>
              <p:tags r:id="rId3"/>
            </p:custDataLst>
          </p:nvPr>
        </p:nvSpPr>
        <p:spPr>
          <a:xfrm>
            <a:off x="7155180" y="136525"/>
            <a:ext cx="5429885" cy="6899910"/>
          </a:xfrm>
          <a:prstGeom prst="rect">
            <a:avLst/>
          </a:prstGeom>
          <a:noFill/>
          <a:ln w="3175">
            <a:noFill/>
            <a:prstDash val="dash"/>
          </a:ln>
        </p:spPr>
        <p:txBody>
          <a:bodyPr wrap="square" lIns="66968" tIns="26787" rIns="66968" bIns="26787"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457200" algn="l" fontAlgn="ctr">
              <a:lnSpc>
                <a:spcPct val="120000"/>
              </a:lnSpc>
              <a:spcBef>
                <a:spcPts val="0"/>
              </a:spcBef>
              <a:spcAft>
                <a:spcPts val="800"/>
              </a:spcAft>
              <a:buSzPct val="100000"/>
              <a:buFont typeface="Wingdings" panose="05000000000000000000" charset="0"/>
            </a:pPr>
            <a:r>
              <a:rPr lang="zh-CN" altLang="en-US" sz="2000" spc="80">
                <a:ln w="3175">
                  <a:noFill/>
                  <a:prstDash val="dash"/>
                </a:ln>
                <a:solidFill>
                  <a:schemeClr val="lt1"/>
                </a:solidFill>
                <a:uFillTx/>
                <a:latin typeface="华文中宋" panose="02010600040101010101" pitchFamily="2" charset="-122"/>
                <a:ea typeface="华文中宋" panose="02010600040101010101" pitchFamily="2" charset="-122"/>
                <a:cs typeface="华文中宋" panose="02010600040101010101" pitchFamily="2" charset="-122"/>
              </a:rPr>
              <a:t>一座山上有两块相同的石头。三年后，两块石头发生了截然不同的变化。一块石头受到很多人的敬仰和膜拜，而另一块石头却受到别人的唾骂。</a:t>
            </a:r>
            <a:endParaRPr lang="zh-CN" altLang="en-US" sz="2000" spc="80">
              <a:ln w="3175">
                <a:noFill/>
                <a:prstDash val="dash"/>
              </a:ln>
              <a:solidFill>
                <a:schemeClr val="lt1"/>
              </a:solidFill>
              <a:uFillTx/>
              <a:latin typeface="华文中宋" panose="02010600040101010101" pitchFamily="2" charset="-122"/>
              <a:ea typeface="华文中宋" panose="02010600040101010101" pitchFamily="2" charset="-122"/>
              <a:cs typeface="华文中宋" panose="02010600040101010101" pitchFamily="2" charset="-122"/>
            </a:endParaRPr>
          </a:p>
          <a:p>
            <a:pPr marL="0" lvl="0" indent="457200" algn="l" fontAlgn="ctr">
              <a:lnSpc>
                <a:spcPct val="120000"/>
              </a:lnSpc>
              <a:spcBef>
                <a:spcPts val="0"/>
              </a:spcBef>
              <a:spcAft>
                <a:spcPts val="800"/>
              </a:spcAft>
              <a:buSzPct val="100000"/>
              <a:buFont typeface="Wingdings" panose="05000000000000000000" charset="0"/>
            </a:pPr>
            <a:r>
              <a:rPr lang="zh-CN" altLang="en-US" sz="2000" spc="80">
                <a:ln w="3175">
                  <a:noFill/>
                  <a:prstDash val="dash"/>
                </a:ln>
                <a:solidFill>
                  <a:schemeClr val="lt1"/>
                </a:solidFill>
                <a:uFillTx/>
                <a:latin typeface="华文中宋" panose="02010600040101010101" pitchFamily="2" charset="-122"/>
                <a:ea typeface="华文中宋" panose="02010600040101010101" pitchFamily="2" charset="-122"/>
                <a:cs typeface="华文中宋" panose="02010600040101010101" pitchFamily="2" charset="-122"/>
              </a:rPr>
              <a:t>被唾骂的石头极不平衡地说道：“老兄，我们本是同一座山上的石头，今天却差距这么大，我感觉自己很失败，痛苦得很。”另一块石头答道：“老兄，还记得吗？三年前，来了个雕刻家。你害怕割在身上一刀刀的痛，便告诉他只要把你简单雕刻一下就行。而我那时期待未来的模样，强忍着割在身上的痛，所以才有了今天的不同。” </a:t>
            </a:r>
            <a:endParaRPr lang="zh-CN" altLang="en-US" sz="2000" spc="80">
              <a:ln w="3175">
                <a:noFill/>
                <a:prstDash val="dash"/>
              </a:ln>
              <a:solidFill>
                <a:schemeClr val="lt1"/>
              </a:solidFill>
              <a:uFillTx/>
              <a:latin typeface="华文中宋" panose="02010600040101010101" pitchFamily="2" charset="-122"/>
              <a:ea typeface="华文中宋" panose="02010600040101010101" pitchFamily="2" charset="-122"/>
              <a:cs typeface="华文中宋" panose="02010600040101010101" pitchFamily="2" charset="-122"/>
            </a:endParaRPr>
          </a:p>
          <a:p>
            <a:pPr marL="0" lvl="0" indent="457200" algn="l" fontAlgn="ctr">
              <a:lnSpc>
                <a:spcPct val="120000"/>
              </a:lnSpc>
              <a:spcBef>
                <a:spcPts val="0"/>
              </a:spcBef>
              <a:spcAft>
                <a:spcPts val="800"/>
              </a:spcAft>
              <a:buSzPct val="100000"/>
              <a:buFont typeface="Wingdings" panose="05000000000000000000" charset="0"/>
            </a:pPr>
            <a:r>
              <a:rPr lang="zh-CN" altLang="en-US" sz="2000" spc="80">
                <a:ln w="3175">
                  <a:noFill/>
                  <a:prstDash val="dash"/>
                </a:ln>
                <a:solidFill>
                  <a:schemeClr val="lt1"/>
                </a:solidFill>
                <a:uFillTx/>
                <a:latin typeface="华文中宋" panose="02010600040101010101" pitchFamily="2" charset="-122"/>
                <a:ea typeface="华文中宋" panose="02010600040101010101" pitchFamily="2" charset="-122"/>
                <a:cs typeface="华文中宋" panose="02010600040101010101" pitchFamily="2" charset="-122"/>
              </a:rPr>
              <a:t>两块石头的故事告诉我们，“艰难困苦，玉汝于成”，要成大器，必须经过艰难困苦的磨炼。</a:t>
            </a:r>
            <a:endParaRPr lang="zh-CN" altLang="en-US" sz="2000" spc="80">
              <a:ln w="3175">
                <a:noFill/>
                <a:prstDash val="dash"/>
              </a:ln>
              <a:solidFill>
                <a:schemeClr val="lt1"/>
              </a:solidFill>
              <a:uFillTx/>
              <a:latin typeface="华文中宋" panose="02010600040101010101" pitchFamily="2" charset="-122"/>
              <a:ea typeface="华文中宋" panose="02010600040101010101" pitchFamily="2" charset="-122"/>
              <a:cs typeface="华文中宋" panose="02010600040101010101" pitchFamily="2" charset="-122"/>
            </a:endParaRPr>
          </a:p>
        </p:txBody>
      </p:sp>
    </p:spTree>
    <p:custDataLst>
      <p:tags r:id="rId4"/>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custDataLst>
              <p:tags r:id="rId1"/>
            </p:custDataLst>
          </p:nvPr>
        </p:nvSpPr>
        <p:spPr>
          <a:xfrm>
            <a:off x="642897" y="642776"/>
            <a:ext cx="11572955" cy="1041502"/>
          </a:xfrm>
          <a:prstGeom prst="rect">
            <a:avLst/>
          </a:prstGeom>
          <a:noFill/>
        </p:spPr>
        <p:txBody>
          <a:bodyPr wrap="square" lIns="66968" tIns="26787" rIns="66968" bIns="26787" rtlCol="0" anchor="t" anchorCtr="0">
            <a:normAutofit/>
          </a:bodyPr>
          <a:p>
            <a:pPr marL="0" indent="0" algn="ctr">
              <a:lnSpc>
                <a:spcPct val="100000"/>
              </a:lnSpc>
              <a:spcBef>
                <a:spcPts val="0"/>
              </a:spcBef>
              <a:spcAft>
                <a:spcPts val="0"/>
              </a:spcAft>
              <a:buSzPct val="100000"/>
              <a:buNone/>
            </a:pPr>
            <a:r>
              <a:rPr lang="zh-CN" altLang="en-US" sz="4400" dirty="0" smtClean="0">
                <a:uFillTx/>
                <a:latin typeface="华文中宋" panose="02010600040101010101" pitchFamily="2" charset="-122"/>
                <a:ea typeface="华文中宋" panose="02010600040101010101" pitchFamily="2" charset="-122"/>
                <a:cs typeface="+mj-cs"/>
                <a:sym typeface="华文中宋" panose="02010600040101010101" pitchFamily="2" charset="-122"/>
              </a:rPr>
              <a:t>三、大学生就业常见的心理困扰</a:t>
            </a:r>
            <a:endParaRPr lang="zh-CN" altLang="en-US" sz="3600" b="1" spc="200" dirty="0">
              <a:solidFill>
                <a:schemeClr val="accent1">
                  <a:lumMod val="75000"/>
                </a:schemeClr>
              </a:solidFill>
              <a:uFillTx/>
              <a:latin typeface="微软雅黑" panose="020B0503020204020204" pitchFamily="34" charset="-122"/>
              <a:ea typeface="微软雅黑" panose="020B0503020204020204" pitchFamily="34" charset="-122"/>
            </a:endParaRPr>
          </a:p>
        </p:txBody>
      </p:sp>
      <p:sp>
        <p:nvSpPr>
          <p:cNvPr id="11" name="Title 6"/>
          <p:cNvSpPr txBox="1"/>
          <p:nvPr>
            <p:custDataLst>
              <p:tags r:id="rId2"/>
            </p:custDataLst>
          </p:nvPr>
        </p:nvSpPr>
        <p:spPr>
          <a:xfrm>
            <a:off x="308610" y="1384300"/>
            <a:ext cx="12108180" cy="5444490"/>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400050" algn="l" fontAlgn="ctr">
              <a:lnSpc>
                <a:spcPct val="120000"/>
              </a:lnSpc>
              <a:spcBef>
                <a:spcPts val="0"/>
              </a:spcBef>
              <a:spcAft>
                <a:spcPts val="800"/>
              </a:spcAft>
              <a:buSzPct val="100000"/>
              <a:buFont typeface="+mn-ea"/>
            </a:pPr>
            <a:r>
              <a:rPr lang="zh-CN" altLang="en-US" sz="2400" b="1">
                <a:latin typeface="华文中宋" panose="02010600040101010101" pitchFamily="2" charset="-122"/>
                <a:ea typeface="华文中宋" panose="02010600040101010101" pitchFamily="2" charset="-122"/>
                <a:sym typeface="+mn-ea"/>
              </a:rPr>
              <a:t>（一）</a:t>
            </a:r>
            <a:r>
              <a:rPr lang="zh-CN" altLang="en-US" sz="2400" b="1" spc="6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rPr>
              <a:t>焦虑心理</a:t>
            </a:r>
            <a:endParaRPr lang="zh-CN" altLang="en-US" sz="2400" b="1" spc="6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endParaRPr>
          </a:p>
          <a:p>
            <a:pPr marL="0" lvl="0" indent="457200" algn="l" fontAlgn="ctr">
              <a:lnSpc>
                <a:spcPct val="150000"/>
              </a:lnSpc>
              <a:spcBef>
                <a:spcPts val="0"/>
              </a:spcBef>
              <a:spcAft>
                <a:spcPts val="800"/>
              </a:spcAft>
              <a:buSzPct val="100000"/>
              <a:buFont typeface="Wingdings" panose="05000000000000000000" charset="0"/>
            </a:pPr>
            <a:r>
              <a:rPr lang="zh-CN" altLang="en-US" sz="2400" spc="6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rPr>
              <a:t>就业焦虑是指大学生在就业过程中，因求职压力而体验到的一种紧张、不安的负性情绪，同时伴随着个体生理指标和行为表现方面的变化，如心跳加快、胸闷憋气、注意力不集中、坐立不安、睡眠质量下降、学习和工作效率下降等。</a:t>
            </a:r>
            <a:endParaRPr lang="zh-CN" altLang="en-US" sz="2400" spc="6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endParaRPr>
          </a:p>
          <a:p>
            <a:pPr marL="0" lvl="0" indent="457200" algn="l" fontAlgn="ctr">
              <a:lnSpc>
                <a:spcPct val="150000"/>
              </a:lnSpc>
              <a:spcBef>
                <a:spcPts val="0"/>
              </a:spcBef>
              <a:spcAft>
                <a:spcPts val="800"/>
              </a:spcAft>
              <a:buSzPct val="100000"/>
              <a:buFont typeface="Wingdings" panose="05000000000000000000" charset="0"/>
            </a:pPr>
            <a:r>
              <a:rPr lang="zh-CN" altLang="en-US" sz="2400" spc="6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rPr>
              <a:t>大学生就业形势越趋复杂，就业竞争越来越激烈，导致很多大学生在求职过程中产生焦虑。</a:t>
            </a:r>
            <a:endParaRPr lang="zh-CN" altLang="en-US" sz="2400" spc="6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endParaRPr>
          </a:p>
          <a:p>
            <a:pPr marL="0" lvl="0" indent="457200" algn="l" fontAlgn="ctr">
              <a:lnSpc>
                <a:spcPct val="150000"/>
              </a:lnSpc>
              <a:spcBef>
                <a:spcPts val="0"/>
              </a:spcBef>
              <a:spcAft>
                <a:spcPts val="800"/>
              </a:spcAft>
              <a:buSzPct val="100000"/>
              <a:buFont typeface="Wingdings" panose="05000000000000000000" charset="0"/>
            </a:pPr>
            <a:r>
              <a:rPr lang="zh-CN" altLang="en-US" sz="2400" spc="6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rPr>
              <a:t>有的大学生会高估自身能力，并期望在毕业后能立刻找到一份薪酬理想、稳定又轻松的工作，而求职理想与求职现实之间的巨大差异，导致他们内心产生很大的落差，即迷茫又焦虑。</a:t>
            </a:r>
            <a:endParaRPr lang="zh-CN" altLang="en-US" sz="2400" spc="6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endParaRPr>
          </a:p>
        </p:txBody>
      </p:sp>
    </p:spTree>
    <p:custDataLst>
      <p:tags r:id="rId3"/>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642891" y="1607268"/>
            <a:ext cx="11572968" cy="4982532"/>
          </a:xfrm>
          <a:prstGeom prst="rect">
            <a:avLst/>
          </a:prstGeom>
          <a:solidFill>
            <a:schemeClr val="lt1"/>
          </a:solidFill>
          <a:ln>
            <a:noFill/>
          </a:ln>
          <a:effectLst>
            <a:outerShdw blurRad="1524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a:solidFill>
                <a:schemeClr val="lt1"/>
              </a:solidFill>
              <a:latin typeface="微软雅黑" panose="020B0503020204020204" pitchFamily="34" charset="-122"/>
              <a:ea typeface="微软雅黑" panose="020B0503020204020204" pitchFamily="34" charset="-122"/>
            </a:endParaRPr>
          </a:p>
        </p:txBody>
      </p:sp>
      <p:sp>
        <p:nvSpPr>
          <p:cNvPr id="7" name="文本框 6"/>
          <p:cNvSpPr txBox="1"/>
          <p:nvPr>
            <p:custDataLst>
              <p:tags r:id="rId2"/>
            </p:custDataLst>
          </p:nvPr>
        </p:nvSpPr>
        <p:spPr>
          <a:xfrm>
            <a:off x="2468880" y="880110"/>
            <a:ext cx="8806180" cy="642620"/>
          </a:xfrm>
          <a:prstGeom prst="rect">
            <a:avLst/>
          </a:prstGeom>
          <a:noFill/>
        </p:spPr>
        <p:txBody>
          <a:bodyPr wrap="square" lIns="66968" tIns="26787" rIns="66968" bIns="26787" rtlCol="0" anchor="t" anchorCtr="0">
            <a:normAutofit fontScale="90000" lnSpcReduction="10000"/>
          </a:bodyPr>
          <a:p>
            <a:pPr marL="0" indent="0" algn="l">
              <a:lnSpc>
                <a:spcPct val="100000"/>
              </a:lnSpc>
              <a:spcBef>
                <a:spcPts val="0"/>
              </a:spcBef>
              <a:spcAft>
                <a:spcPts val="0"/>
              </a:spcAft>
              <a:buSzPct val="100000"/>
              <a:buNone/>
            </a:pPr>
            <a:r>
              <a:rPr lang="zh-CN" altLang="en-US" sz="4400" dirty="0">
                <a:latin typeface="华文中宋" panose="02010600040101010101" pitchFamily="2" charset="-122"/>
                <a:ea typeface="华文中宋" panose="02010600040101010101" pitchFamily="2" charset="-122"/>
                <a:cs typeface="+mj-cs"/>
                <a:sym typeface="华文中宋" panose="02010600040101010101" pitchFamily="2" charset="-122"/>
              </a:rPr>
              <a:t>【身边的故事】小庄的就业心理危机</a:t>
            </a:r>
            <a:endParaRPr lang="zh-CN" altLang="en-US" sz="4400" dirty="0">
              <a:latin typeface="华文中宋" panose="02010600040101010101" pitchFamily="2" charset="-122"/>
              <a:ea typeface="华文中宋" panose="02010600040101010101" pitchFamily="2" charset="-122"/>
              <a:cs typeface="+mj-cs"/>
              <a:sym typeface="华文中宋" panose="02010600040101010101" pitchFamily="2" charset="-122"/>
            </a:endParaRPr>
          </a:p>
        </p:txBody>
      </p:sp>
      <p:sp>
        <p:nvSpPr>
          <p:cNvPr id="11" name="Title 6"/>
          <p:cNvSpPr txBox="1"/>
          <p:nvPr>
            <p:custDataLst>
              <p:tags r:id="rId3"/>
            </p:custDataLst>
          </p:nvPr>
        </p:nvSpPr>
        <p:spPr>
          <a:xfrm>
            <a:off x="964565" y="1675130"/>
            <a:ext cx="10929620" cy="4592955"/>
          </a:xfrm>
          <a:prstGeom prst="rect">
            <a:avLst/>
          </a:prstGeom>
          <a:noFill/>
          <a:ln w="3175">
            <a:noFill/>
            <a:prstDash val="dash"/>
          </a:ln>
        </p:spPr>
        <p:txBody>
          <a:bodyPr wrap="square" lIns="66968" tIns="26787" rIns="66968" bIns="26787"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68300" lvl="0" indent="-368300" algn="l" fontAlgn="ctr">
              <a:lnSpc>
                <a:spcPct val="120000"/>
              </a:lnSpc>
              <a:spcBef>
                <a:spcPts val="0"/>
              </a:spcBef>
              <a:spcAft>
                <a:spcPts val="800"/>
              </a:spcAft>
              <a:buSzPct val="100000"/>
              <a:buFont typeface="Wingdings" panose="05000000000000000000" charset="0"/>
              <a:buChar char="l"/>
            </a:pPr>
            <a:r>
              <a:rPr lang="zh-CN" altLang="en-US" sz="2100" spc="13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小庄，女，市场营销专业学生，来自粤西的边远农村。由于早年父母离异，随着父亲在农村生活，父亲又患有精神疾病，她的性格一直很内向，朋友也很少。她学习比较努力，刚上大学时学业成绩还处于中上水平，但随着专业课的开设及专业课内容不断加深，成绩渐渐下滑。进入大三后，针对就业问题，她曾咨询已毕业的师兄师姐并积极上网查找相关资料。但通过实习，她发现专业对口的工作与自己的性格有出入，同时专业对口工作竞争激烈，就业形势较为严峻。眼看身边好多同学都有继续升学的计划，开始准备专升本考试，她也想同家里人商量一下，但又怕考不上耽误了就业择业的最佳时期，处于犹豫不决状态。这种对未来的迷茫使她焦虑不安，无法安心学习，出现失眠、心悸等问题难以排解，甚至出现了自我伤害的行为。</a:t>
            </a:r>
            <a:endParaRPr lang="zh-CN" altLang="en-US" sz="2100" spc="13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368300" lvl="0" indent="-368300" algn="l" fontAlgn="ctr">
              <a:lnSpc>
                <a:spcPct val="120000"/>
              </a:lnSpc>
              <a:spcBef>
                <a:spcPts val="0"/>
              </a:spcBef>
              <a:spcAft>
                <a:spcPts val="800"/>
              </a:spcAft>
              <a:buSzPct val="100000"/>
              <a:buFont typeface="Wingdings" panose="05000000000000000000" charset="0"/>
              <a:buChar char="l"/>
            </a:pPr>
            <a:r>
              <a:rPr lang="zh-CN" altLang="en-US" sz="2100" spc="130">
                <a:ln w="3175">
                  <a:noFill/>
                  <a:prstDash val="dash"/>
                </a:ln>
                <a:solidFill>
                  <a:srgbClr val="FF0000"/>
                </a:solidFill>
                <a:uFillTx/>
                <a:latin typeface="微软雅黑" panose="020B0503020204020204" pitchFamily="34" charset="-122"/>
                <a:ea typeface="微软雅黑" panose="020B0503020204020204" pitchFamily="34" charset="-122"/>
                <a:cs typeface="微软雅黑" panose="020B0503020204020204" pitchFamily="34" charset="-122"/>
              </a:rPr>
              <a:t>【课堂讨论】该如何帮助小庄走出危机？</a:t>
            </a:r>
            <a:endParaRPr lang="zh-CN" altLang="en-US" sz="2100" spc="130">
              <a:ln w="3175">
                <a:noFill/>
                <a:prstDash val="dash"/>
              </a:ln>
              <a:solidFill>
                <a:srgbClr val="FF0000"/>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custDataLst>
              <p:tags r:id="rId4"/>
            </p:custDataLst>
          </p:nvPr>
        </p:nvSpPr>
        <p:spPr>
          <a:xfrm>
            <a:off x="642947" y="642902"/>
            <a:ext cx="160727" cy="64290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a:solidFill>
                <a:schemeClr val="lt1"/>
              </a:solidFill>
              <a:latin typeface="微软雅黑" panose="020B0503020204020204" pitchFamily="34" charset="-122"/>
              <a:ea typeface="微软雅黑" panose="020B0503020204020204" pitchFamily="34" charset="-122"/>
            </a:endParaRPr>
          </a:p>
        </p:txBody>
      </p:sp>
    </p:spTree>
    <p:custDataLst>
      <p:tags r:id="rId5"/>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4"/>
          <p:cNvSpPr/>
          <p:nvPr>
            <p:custDataLst>
              <p:tags r:id="rId1"/>
            </p:custDataLst>
          </p:nvPr>
        </p:nvSpPr>
        <p:spPr>
          <a:xfrm>
            <a:off x="203200" y="642620"/>
            <a:ext cx="12172950" cy="5946775"/>
          </a:xfrm>
          <a:prstGeom prst="rect">
            <a:avLst/>
          </a:prstGeom>
          <a:solidFill>
            <a:srgbClr val="FFFFFF"/>
          </a:solidFill>
          <a:ln>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2"/>
            </p:custDataLst>
          </p:nvPr>
        </p:nvSpPr>
        <p:spPr>
          <a:xfrm>
            <a:off x="3988435" y="1203325"/>
            <a:ext cx="8296275" cy="850265"/>
          </a:xfrm>
          <a:prstGeom prst="rect">
            <a:avLst/>
          </a:prstGeom>
          <a:noFill/>
        </p:spPr>
        <p:txBody>
          <a:bodyPr wrap="square" lIns="66968" tIns="26787" rIns="66968" bIns="26787" rtlCol="0" anchor="b" anchorCtr="0">
            <a:noAutofit/>
          </a:bodyPr>
          <a:p>
            <a:pPr marL="0" indent="0" algn="ctr">
              <a:lnSpc>
                <a:spcPct val="110000"/>
              </a:lnSpc>
              <a:spcBef>
                <a:spcPts val="0"/>
              </a:spcBef>
              <a:spcAft>
                <a:spcPts val="0"/>
              </a:spcAft>
              <a:buSzPct val="100000"/>
              <a:buNone/>
            </a:pPr>
            <a:r>
              <a:rPr lang="zh-CN" altLang="en-US" sz="4400" dirty="0" smtClean="0">
                <a:uFillTx/>
                <a:latin typeface="华文中宋" panose="02010600040101010101" pitchFamily="2" charset="-122"/>
                <a:ea typeface="华文中宋" panose="02010600040101010101" pitchFamily="2" charset="-122"/>
                <a:cs typeface="+mj-cs"/>
                <a:sym typeface="华文中宋" panose="02010600040101010101" pitchFamily="2" charset="-122"/>
              </a:rPr>
              <a:t>三、大学生就业常见的心理困扰</a:t>
            </a:r>
            <a:endParaRPr lang="zh-CN" altLang="en-US" sz="4400" dirty="0" smtClean="0">
              <a:uFillTx/>
              <a:latin typeface="华文中宋" panose="02010600040101010101" pitchFamily="2" charset="-122"/>
              <a:ea typeface="华文中宋" panose="02010600040101010101" pitchFamily="2" charset="-122"/>
              <a:cs typeface="+mj-cs"/>
              <a:sym typeface="华文中宋" panose="02010600040101010101" pitchFamily="2" charset="-122"/>
            </a:endParaRPr>
          </a:p>
        </p:txBody>
      </p:sp>
      <p:sp>
        <p:nvSpPr>
          <p:cNvPr id="8" name="Title 6"/>
          <p:cNvSpPr txBox="1"/>
          <p:nvPr>
            <p:custDataLst>
              <p:tags r:id="rId3"/>
            </p:custDataLst>
          </p:nvPr>
        </p:nvSpPr>
        <p:spPr>
          <a:xfrm>
            <a:off x="527050" y="2372995"/>
            <a:ext cx="11699875" cy="4017645"/>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ctr">
              <a:lnSpc>
                <a:spcPct val="120000"/>
              </a:lnSpc>
              <a:spcBef>
                <a:spcPts val="0"/>
              </a:spcBef>
              <a:spcAft>
                <a:spcPts val="800"/>
              </a:spcAft>
              <a:buSzPct val="100000"/>
              <a:buFont typeface="+mn-ea"/>
            </a:pPr>
            <a:r>
              <a:rPr lang="zh-CN" altLang="en-US" sz="2400" b="1">
                <a:latin typeface="华文中宋" panose="02010600040101010101" pitchFamily="2" charset="-122"/>
                <a:ea typeface="华文中宋" panose="02010600040101010101" pitchFamily="2" charset="-122"/>
              </a:rPr>
              <a:t>（二）自卑心理</a:t>
            </a:r>
            <a:endParaRPr lang="zh-CN" altLang="en-US" sz="2400" b="1">
              <a:latin typeface="华文中宋" panose="02010600040101010101" pitchFamily="2" charset="-122"/>
              <a:ea typeface="华文中宋" panose="02010600040101010101" pitchFamily="2" charset="-122"/>
            </a:endParaRPr>
          </a:p>
          <a:p>
            <a:pPr marL="368300" lvl="1" indent="457200" algn="l" fontAlgn="auto">
              <a:lnSpc>
                <a:spcPct val="120000"/>
              </a:lnSpc>
              <a:spcBef>
                <a:spcPts val="0"/>
              </a:spcBef>
              <a:spcAft>
                <a:spcPts val="800"/>
              </a:spcAft>
              <a:buSzPct val="100000"/>
              <a:buFont typeface="Arial" panose="020B0604020202020204" pitchFamily="34" charset="0"/>
              <a:buNone/>
            </a:pPr>
            <a:r>
              <a:rPr lang="zh-CN" altLang="en-US" sz="2400" spc="11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rPr>
              <a:t>自卑心理在大学生就业过程中非常常见，主要源于自我认知的偏差。</a:t>
            </a:r>
            <a:endParaRPr lang="zh-CN" altLang="en-US" sz="2400" spc="11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endParaRPr>
          </a:p>
          <a:p>
            <a:pPr marL="368300" lvl="1" indent="457200" algn="l" fontAlgn="auto">
              <a:lnSpc>
                <a:spcPct val="120000"/>
              </a:lnSpc>
              <a:spcBef>
                <a:spcPts val="0"/>
              </a:spcBef>
              <a:spcAft>
                <a:spcPts val="800"/>
              </a:spcAft>
              <a:buSzPct val="100000"/>
              <a:buFont typeface="Arial" panose="020B0604020202020204" pitchFamily="34" charset="0"/>
              <a:buNone/>
            </a:pPr>
            <a:r>
              <a:rPr lang="zh-CN" altLang="en-US" sz="2400" spc="11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rPr>
              <a:t>很多大学生受自身生活环境、成长经历、教育程度等因素影响产生自卑心理，表现为对自身的能力和素质评价过低，在求职择业过程中缺乏信心和勇气，不敢充分展示自我，甚至不敢出门应聘。</a:t>
            </a:r>
            <a:endParaRPr lang="zh-CN" altLang="en-US" sz="2400" spc="11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endParaRPr>
          </a:p>
          <a:p>
            <a:pPr marL="368300" lvl="1" indent="457200" algn="l" fontAlgn="auto">
              <a:lnSpc>
                <a:spcPct val="120000"/>
              </a:lnSpc>
              <a:spcBef>
                <a:spcPts val="0"/>
              </a:spcBef>
              <a:spcAft>
                <a:spcPts val="800"/>
              </a:spcAft>
              <a:buSzPct val="100000"/>
              <a:buFont typeface="Arial" panose="020B0604020202020204" pitchFamily="34" charset="0"/>
              <a:buNone/>
            </a:pPr>
            <a:r>
              <a:rPr lang="zh-CN" altLang="en-US" sz="2400" spc="11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rPr>
              <a:t>而有些大学生虽然基础条件很好，但在大学期间没有认真规划自己的学业，临毕业时才发现自己综合素质不过硬，专业技能不如人，导致产生自卑心理，在应聘时表现畏缩、缺乏努力争取的勇气，求职屡屡受挫。</a:t>
            </a:r>
            <a:endParaRPr lang="zh-CN" altLang="en-US" sz="2400" spc="11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endParaRPr>
          </a:p>
        </p:txBody>
      </p:sp>
    </p:spTree>
    <p:custDataLst>
      <p:tags r:id="rId4"/>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p:nvPr>
            <p:ph idx="1"/>
          </p:nvPr>
        </p:nvSpPr>
        <p:spPr>
          <a:xfrm>
            <a:off x="812800" y="1600200"/>
            <a:ext cx="11579225" cy="4589145"/>
          </a:xfrm>
        </p:spPr>
        <p:txBody>
          <a:bodyPr/>
          <a:p>
            <a:pPr marL="0" indent="0" algn="l" defTabSz="913765" fontAlgn="ctr">
              <a:lnSpc>
                <a:spcPct val="120000"/>
              </a:lnSpc>
              <a:spcBef>
                <a:spcPts val="0"/>
              </a:spcBef>
              <a:spcAft>
                <a:spcPts val="800"/>
              </a:spcAft>
              <a:buClrTx/>
              <a:buSzTx/>
              <a:buFont typeface="+mn-ea"/>
              <a:buNone/>
            </a:pPr>
            <a:r>
              <a:rPr lang="zh-CN" altLang="en-US" sz="2400" b="1" spc="-49" smtClean="0">
                <a:ln w="3175">
                  <a:noFill/>
                </a:ln>
                <a:effectLst/>
                <a:cs typeface="Segoe UI" panose="020B0502040204020203" pitchFamily="34" charset="0"/>
              </a:rPr>
              <a:t>（三）依赖心理</a:t>
            </a:r>
            <a:endParaRPr lang="zh-CN" altLang="en-US" sz="2400" b="1" spc="-49" smtClean="0">
              <a:ln w="3175">
                <a:noFill/>
              </a:ln>
              <a:effectLst/>
              <a:cs typeface="Segoe UI" panose="020B0502040204020203" pitchFamily="34" charset="0"/>
            </a:endParaRPr>
          </a:p>
          <a:p>
            <a:pPr marL="0" indent="457200" fontAlgn="auto">
              <a:lnSpc>
                <a:spcPct val="150000"/>
              </a:lnSpc>
              <a:buNone/>
            </a:pPr>
            <a:r>
              <a:rPr lang="zh-CN" altLang="en-US" sz="2400"/>
              <a:t>就业依赖心理是指大学生在就业过程中缺乏就业主动性和自主承担责任的意识。</a:t>
            </a:r>
            <a:endParaRPr lang="zh-CN" altLang="en-US" sz="2400"/>
          </a:p>
          <a:p>
            <a:pPr marL="0" indent="457200" fontAlgn="auto">
              <a:lnSpc>
                <a:spcPct val="150000"/>
              </a:lnSpc>
              <a:buNone/>
            </a:pPr>
            <a:r>
              <a:rPr lang="zh-CN" altLang="en-US" sz="2400"/>
              <a:t>形成依赖心理的主要原因是个体缺乏明确的自我认知和独立的见解，自主决策能力不强。</a:t>
            </a:r>
            <a:endParaRPr lang="zh-CN" altLang="en-US" sz="2400"/>
          </a:p>
        </p:txBody>
      </p:sp>
      <p:sp>
        <p:nvSpPr>
          <p:cNvPr id="6" name="文本框 5"/>
          <p:cNvSpPr txBox="1"/>
          <p:nvPr>
            <p:custDataLst>
              <p:tags r:id="rId1"/>
            </p:custDataLst>
          </p:nvPr>
        </p:nvSpPr>
        <p:spPr>
          <a:xfrm>
            <a:off x="2685415" y="592455"/>
            <a:ext cx="8296275" cy="850265"/>
          </a:xfrm>
          <a:prstGeom prst="rect">
            <a:avLst/>
          </a:prstGeom>
          <a:noFill/>
        </p:spPr>
        <p:txBody>
          <a:bodyPr wrap="square" lIns="66968" tIns="26787" rIns="66968" bIns="26787" rtlCol="0" anchor="b" anchorCtr="0">
            <a:noAutofit/>
          </a:bodyPr>
          <a:p>
            <a:pPr marL="0" indent="0" algn="ctr">
              <a:lnSpc>
                <a:spcPct val="110000"/>
              </a:lnSpc>
              <a:spcBef>
                <a:spcPts val="0"/>
              </a:spcBef>
              <a:spcAft>
                <a:spcPts val="0"/>
              </a:spcAft>
              <a:buSzPct val="100000"/>
              <a:buNone/>
            </a:pPr>
            <a:r>
              <a:rPr lang="zh-CN" altLang="en-US" sz="4400" dirty="0" smtClean="0">
                <a:uFillTx/>
                <a:latin typeface="华文中宋" panose="02010600040101010101" pitchFamily="2" charset="-122"/>
                <a:ea typeface="华文中宋" panose="02010600040101010101" pitchFamily="2" charset="-122"/>
                <a:cs typeface="+mj-cs"/>
                <a:sym typeface="华文中宋" panose="02010600040101010101" pitchFamily="2" charset="-122"/>
              </a:rPr>
              <a:t>三、大学生就业常见的心理困扰</a:t>
            </a:r>
            <a:endParaRPr lang="zh-CN" altLang="en-US" sz="4400" dirty="0" smtClean="0">
              <a:uFillTx/>
              <a:latin typeface="华文中宋" panose="02010600040101010101" pitchFamily="2" charset="-122"/>
              <a:ea typeface="华文中宋" panose="02010600040101010101" pitchFamily="2" charset="-122"/>
              <a:cs typeface="+mj-cs"/>
              <a:sym typeface="华文中宋" panose="02010600040101010101" pitchFamily="2"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6"/>
          <p:cNvSpPr txBox="1"/>
          <p:nvPr>
            <p:custDataLst>
              <p:tags r:id="rId1"/>
            </p:custDataLst>
          </p:nvPr>
        </p:nvSpPr>
        <p:spPr>
          <a:xfrm>
            <a:off x="642620" y="1240155"/>
            <a:ext cx="11572875" cy="3375025"/>
          </a:xfrm>
          <a:prstGeom prst="rect">
            <a:avLst/>
          </a:prstGeom>
          <a:noFill/>
          <a:ln w="3175">
            <a:noFill/>
            <a:prstDash val="dash"/>
          </a:ln>
        </p:spPr>
        <p:txBody>
          <a:bodyPr wrap="square" lIns="66968" tIns="26787" rIns="66968" bIns="26787"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ctr">
              <a:lnSpc>
                <a:spcPct val="120000"/>
              </a:lnSpc>
              <a:spcBef>
                <a:spcPts val="0"/>
              </a:spcBef>
              <a:spcAft>
                <a:spcPts val="800"/>
              </a:spcAft>
              <a:buSzPct val="100000"/>
              <a:buFont typeface="+mn-ea"/>
            </a:pPr>
            <a:r>
              <a:rPr lang="zh-CN" altLang="en-US" sz="2800" b="1" spc="9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rPr>
              <a:t>（四）从众心理</a:t>
            </a:r>
            <a:endParaRPr lang="zh-CN" altLang="en-US" sz="2800" b="1" spc="9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endParaRPr>
          </a:p>
          <a:p>
            <a:pPr marL="317500" lvl="1" indent="457200" algn="l" fontAlgn="auto">
              <a:lnSpc>
                <a:spcPct val="120000"/>
              </a:lnSpc>
              <a:spcBef>
                <a:spcPts val="0"/>
              </a:spcBef>
              <a:spcAft>
                <a:spcPts val="800"/>
              </a:spcAft>
              <a:buSzPct val="100000"/>
              <a:buFont typeface="Arial" panose="020B0604020202020204" pitchFamily="34" charset="0"/>
              <a:buNone/>
            </a:pPr>
            <a:r>
              <a:rPr lang="zh-CN" altLang="en-US" sz="2400" spc="11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rPr>
              <a:t>从众心理是指个体在群体的影响或压力下，倾向于采取与该群体或社会文化环境一致的思想、行为或态度的现象。</a:t>
            </a:r>
            <a:endParaRPr lang="zh-CN" altLang="en-US" sz="2400" spc="11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endParaRPr>
          </a:p>
          <a:p>
            <a:pPr marL="317500" lvl="1" indent="457200" algn="l" fontAlgn="auto">
              <a:lnSpc>
                <a:spcPct val="120000"/>
              </a:lnSpc>
              <a:spcBef>
                <a:spcPts val="0"/>
              </a:spcBef>
              <a:spcAft>
                <a:spcPts val="800"/>
              </a:spcAft>
              <a:buSzPct val="100000"/>
              <a:buFont typeface="Arial" panose="020B0604020202020204" pitchFamily="34" charset="0"/>
              <a:buNone/>
            </a:pPr>
            <a:r>
              <a:rPr lang="zh-CN" altLang="en-US" sz="2400" spc="11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rPr>
              <a:t>从众心理容易把毕业生限制在狭窄的求职道路上，使其错失许多宝贵的就业机会。</a:t>
            </a:r>
            <a:endParaRPr lang="zh-CN" altLang="en-US" sz="2400" spc="11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endParaRPr>
          </a:p>
        </p:txBody>
      </p:sp>
      <p:sp>
        <p:nvSpPr>
          <p:cNvPr id="3" name="文本框 2"/>
          <p:cNvSpPr txBox="1"/>
          <p:nvPr>
            <p:custDataLst>
              <p:tags r:id="rId2"/>
            </p:custDataLst>
          </p:nvPr>
        </p:nvSpPr>
        <p:spPr>
          <a:xfrm>
            <a:off x="2828925" y="448310"/>
            <a:ext cx="8296275" cy="850265"/>
          </a:xfrm>
          <a:prstGeom prst="rect">
            <a:avLst/>
          </a:prstGeom>
          <a:noFill/>
        </p:spPr>
        <p:txBody>
          <a:bodyPr wrap="square" lIns="66968" tIns="26787" rIns="66968" bIns="26787" rtlCol="0" anchor="b" anchorCtr="0">
            <a:noAutofit/>
          </a:bodyPr>
          <a:p>
            <a:pPr marL="0" indent="0" algn="ctr">
              <a:lnSpc>
                <a:spcPct val="110000"/>
              </a:lnSpc>
              <a:spcBef>
                <a:spcPts val="0"/>
              </a:spcBef>
              <a:spcAft>
                <a:spcPts val="0"/>
              </a:spcAft>
              <a:buSzPct val="100000"/>
              <a:buNone/>
            </a:pPr>
            <a:r>
              <a:rPr lang="zh-CN" altLang="en-US" sz="4400" dirty="0" smtClean="0">
                <a:uFillTx/>
                <a:latin typeface="华文中宋" panose="02010600040101010101" pitchFamily="2" charset="-122"/>
                <a:ea typeface="华文中宋" panose="02010600040101010101" pitchFamily="2" charset="-122"/>
                <a:cs typeface="+mj-cs"/>
                <a:sym typeface="华文中宋" panose="02010600040101010101" pitchFamily="2" charset="-122"/>
              </a:rPr>
              <a:t>三、大学生就业常见的心理困扰</a:t>
            </a:r>
            <a:endParaRPr lang="zh-CN" altLang="en-US" sz="4400" dirty="0" smtClean="0">
              <a:uFillTx/>
              <a:latin typeface="华文中宋" panose="02010600040101010101" pitchFamily="2" charset="-122"/>
              <a:ea typeface="华文中宋" panose="02010600040101010101" pitchFamily="2" charset="-122"/>
              <a:cs typeface="+mj-cs"/>
              <a:sym typeface="华文中宋" panose="02010600040101010101" pitchFamily="2" charset="-122"/>
            </a:endParaRPr>
          </a:p>
        </p:txBody>
      </p:sp>
    </p:spTree>
    <p:custDataLst>
      <p:tags r:id="rId3"/>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custDataLst>
              <p:tags r:id="rId1"/>
            </p:custDataLst>
          </p:nvPr>
        </p:nvSpPr>
        <p:spPr>
          <a:xfrm>
            <a:off x="12466951" y="1611474"/>
            <a:ext cx="294065" cy="384636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24" name="矩形 23"/>
          <p:cNvSpPr/>
          <p:nvPr>
            <p:custDataLst>
              <p:tags r:id="rId2"/>
            </p:custDataLst>
          </p:nvPr>
        </p:nvSpPr>
        <p:spPr>
          <a:xfrm>
            <a:off x="12466951" y="5622516"/>
            <a:ext cx="294065" cy="4940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25" name="矩形 24"/>
          <p:cNvSpPr/>
          <p:nvPr>
            <p:custDataLst>
              <p:tags r:id="rId3"/>
            </p:custDataLst>
          </p:nvPr>
        </p:nvSpPr>
        <p:spPr>
          <a:xfrm>
            <a:off x="12466951" y="6281220"/>
            <a:ext cx="294065" cy="9521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5" name="文本框 4"/>
          <p:cNvSpPr txBox="1"/>
          <p:nvPr>
            <p:custDataLst>
              <p:tags r:id="rId4"/>
            </p:custDataLst>
          </p:nvPr>
        </p:nvSpPr>
        <p:spPr>
          <a:xfrm>
            <a:off x="2973070" y="304165"/>
            <a:ext cx="8321675" cy="1029970"/>
          </a:xfrm>
          <a:prstGeom prst="rect">
            <a:avLst/>
          </a:prstGeom>
          <a:noFill/>
        </p:spPr>
        <p:txBody>
          <a:bodyPr wrap="square" lIns="66968" tIns="26787" rIns="66968" bIns="26787" rtlCol="0" anchor="b" anchorCtr="0">
            <a:normAutofit lnSpcReduction="10000"/>
          </a:bodyPr>
          <a:p>
            <a:pPr marL="0" indent="0" algn="l">
              <a:lnSpc>
                <a:spcPct val="110000"/>
              </a:lnSpc>
              <a:spcBef>
                <a:spcPts val="0"/>
              </a:spcBef>
              <a:spcAft>
                <a:spcPts val="0"/>
              </a:spcAft>
              <a:buSzPct val="100000"/>
              <a:buNone/>
            </a:pPr>
            <a:r>
              <a:rPr lang="zh-CN" altLang="en-US" sz="4400" dirty="0" smtClean="0">
                <a:uFillTx/>
                <a:latin typeface="华文中宋" panose="02010600040101010101" pitchFamily="2" charset="-122"/>
                <a:ea typeface="华文中宋" panose="02010600040101010101" pitchFamily="2" charset="-122"/>
                <a:cs typeface="+mj-cs"/>
                <a:sym typeface="华文中宋" panose="02010600040101010101" pitchFamily="2" charset="-122"/>
              </a:rPr>
              <a:t>四、大学生就业心理问题的调适</a:t>
            </a:r>
            <a:endParaRPr lang="zh-CN" altLang="en-US" sz="4400" dirty="0" smtClean="0">
              <a:uFillTx/>
              <a:latin typeface="华文中宋" panose="02010600040101010101" pitchFamily="2" charset="-122"/>
              <a:ea typeface="华文中宋" panose="02010600040101010101" pitchFamily="2" charset="-122"/>
              <a:cs typeface="+mj-cs"/>
              <a:sym typeface="华文中宋" panose="02010600040101010101" pitchFamily="2" charset="-122"/>
            </a:endParaRPr>
          </a:p>
        </p:txBody>
      </p:sp>
      <p:sp>
        <p:nvSpPr>
          <p:cNvPr id="11" name="Title 6"/>
          <p:cNvSpPr txBox="1"/>
          <p:nvPr>
            <p:custDataLst>
              <p:tags r:id="rId5"/>
            </p:custDataLst>
          </p:nvPr>
        </p:nvSpPr>
        <p:spPr>
          <a:xfrm>
            <a:off x="586105" y="1456055"/>
            <a:ext cx="11560810" cy="4740910"/>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400050" algn="l" fontAlgn="ctr">
              <a:lnSpc>
                <a:spcPct val="120000"/>
              </a:lnSpc>
              <a:spcBef>
                <a:spcPts val="0"/>
              </a:spcBef>
              <a:spcAft>
                <a:spcPts val="800"/>
              </a:spcAft>
              <a:buSzPct val="100000"/>
              <a:buFont typeface="+mn-ea"/>
            </a:pPr>
            <a:r>
              <a:rPr lang="zh-CN" altLang="en-US" sz="2800" b="1">
                <a:latin typeface="华文中宋" panose="02010600040101010101" pitchFamily="2" charset="-122"/>
                <a:ea typeface="华文中宋" panose="02010600040101010101" pitchFamily="2" charset="-122"/>
                <a:cs typeface="华文中宋" panose="02010600040101010101" pitchFamily="2" charset="-122"/>
                <a:sym typeface="+mn-ea"/>
              </a:rPr>
              <a:t>（一）</a:t>
            </a:r>
            <a:r>
              <a:rPr lang="zh-CN" altLang="en-US" sz="2800" b="1" spc="4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了解就业形势，调适就业心态</a:t>
            </a:r>
            <a:endParaRPr lang="zh-CN" altLang="en-US" sz="2800" b="1" spc="4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0" lvl="0" indent="457200" algn="l" fontAlgn="ctr">
              <a:lnSpc>
                <a:spcPct val="120000"/>
              </a:lnSpc>
              <a:spcBef>
                <a:spcPts val="0"/>
              </a:spcBef>
              <a:spcAft>
                <a:spcPts val="800"/>
              </a:spcAft>
              <a:buSzPct val="100000"/>
              <a:buFont typeface="Wingdings" panose="05000000000000000000" charset="0"/>
            </a:pPr>
            <a:r>
              <a:rPr lang="zh-CN" altLang="en-US" sz="2400" spc="4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在严峻的就业形势下，大学生要保持清醒的头脑，密切关注就业形势，认清就业现状。</a:t>
            </a:r>
            <a:endParaRPr lang="zh-CN" altLang="en-US" sz="2400" spc="4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800100" lvl="1" indent="-342900" algn="l" fontAlgn="ctr">
              <a:lnSpc>
                <a:spcPct val="120000"/>
              </a:lnSpc>
              <a:spcBef>
                <a:spcPts val="0"/>
              </a:spcBef>
              <a:spcAft>
                <a:spcPts val="800"/>
              </a:spcAft>
              <a:buSzPct val="100000"/>
              <a:buFont typeface="Wingdings" panose="05000000000000000000" charset="0"/>
              <a:buChar char="ü"/>
            </a:pPr>
            <a:r>
              <a:rPr lang="zh-CN" altLang="en-US" sz="2400" spc="4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要把握国家就业导向和最新就业政策，多渠道收集就业信息，挖掘就业资源和机会。</a:t>
            </a:r>
            <a:endParaRPr lang="zh-CN" altLang="en-US" sz="2400" spc="4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800100" lvl="1" indent="-342900" algn="l" fontAlgn="ctr">
              <a:lnSpc>
                <a:spcPct val="120000"/>
              </a:lnSpc>
              <a:spcBef>
                <a:spcPts val="0"/>
              </a:spcBef>
              <a:spcAft>
                <a:spcPts val="800"/>
              </a:spcAft>
              <a:buSzPct val="100000"/>
              <a:buFont typeface="Wingdings" panose="05000000000000000000" charset="0"/>
              <a:buChar char="ü"/>
            </a:pPr>
            <a:r>
              <a:rPr lang="zh-CN" altLang="en-US" sz="2400" spc="4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要正视就业现状，根据就业形势适时调整就业期望，纠正从众、依赖等不良心态。</a:t>
            </a:r>
            <a:endParaRPr lang="zh-CN" altLang="en-US" sz="2400" spc="4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800100" lvl="1" indent="-342900" algn="l" fontAlgn="ctr">
              <a:lnSpc>
                <a:spcPct val="120000"/>
              </a:lnSpc>
              <a:spcBef>
                <a:spcPts val="0"/>
              </a:spcBef>
              <a:spcAft>
                <a:spcPts val="800"/>
              </a:spcAft>
              <a:buSzPct val="100000"/>
              <a:buFont typeface="Wingdings" panose="05000000000000000000" charset="0"/>
              <a:buChar char="ü"/>
            </a:pPr>
            <a:r>
              <a:rPr lang="zh-CN" altLang="en-US" sz="2400" spc="4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要接受实际就业状况与就业理想的差距，不过分追求完美的工作。</a:t>
            </a:r>
            <a:endParaRPr lang="zh-CN" altLang="en-US" sz="2400" spc="4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p:txBody>
      </p:sp>
    </p:spTree>
    <p:custDataLst>
      <p:tags r:id="rId6"/>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p:nvPr/>
        </p:nvSpPr>
        <p:spPr bwMode="auto">
          <a:xfrm>
            <a:off x="0" y="0"/>
            <a:ext cx="8071561" cy="4596949"/>
          </a:xfrm>
          <a:custGeom>
            <a:avLst/>
            <a:gdLst>
              <a:gd name="T0" fmla="*/ 2665 w 2665"/>
              <a:gd name="T1" fmla="*/ 0 h 1127"/>
              <a:gd name="T2" fmla="*/ 0 w 2665"/>
              <a:gd name="T3" fmla="*/ 0 h 1127"/>
              <a:gd name="T4" fmla="*/ 652 w 2665"/>
              <a:gd name="T5" fmla="*/ 1127 h 1127"/>
              <a:gd name="T6" fmla="*/ 2665 w 2665"/>
              <a:gd name="T7" fmla="*/ 0 h 1127"/>
              <a:gd name="connsiteX0" fmla="*/ 10000 w 10000"/>
              <a:gd name="connsiteY0" fmla="*/ 0 h 13164"/>
              <a:gd name="connsiteX1" fmla="*/ 0 w 10000"/>
              <a:gd name="connsiteY1" fmla="*/ 0 h 13164"/>
              <a:gd name="connsiteX2" fmla="*/ 16 w 10000"/>
              <a:gd name="connsiteY2" fmla="*/ 13164 h 13164"/>
              <a:gd name="connsiteX3" fmla="*/ 10000 w 10000"/>
              <a:gd name="connsiteY3" fmla="*/ 0 h 13164"/>
            </a:gdLst>
            <a:ahLst/>
            <a:cxnLst>
              <a:cxn ang="0">
                <a:pos x="connsiteX0" y="connsiteY0"/>
              </a:cxn>
              <a:cxn ang="0">
                <a:pos x="connsiteX1" y="connsiteY1"/>
              </a:cxn>
              <a:cxn ang="0">
                <a:pos x="connsiteX2" y="connsiteY2"/>
              </a:cxn>
              <a:cxn ang="0">
                <a:pos x="connsiteX3" y="connsiteY3"/>
              </a:cxn>
            </a:cxnLst>
            <a:rect l="l" t="t" r="r" b="b"/>
            <a:pathLst>
              <a:path w="10000" h="13164">
                <a:moveTo>
                  <a:pt x="10000" y="0"/>
                </a:moveTo>
                <a:lnTo>
                  <a:pt x="0" y="0"/>
                </a:lnTo>
                <a:cubicBezTo>
                  <a:pt x="5" y="4388"/>
                  <a:pt x="11" y="8776"/>
                  <a:pt x="16" y="13164"/>
                </a:cubicBezTo>
                <a:lnTo>
                  <a:pt x="10000" y="0"/>
                </a:lnTo>
                <a:close/>
              </a:path>
            </a:pathLst>
          </a:custGeom>
          <a:solidFill>
            <a:schemeClr val="accent1"/>
          </a:solidFill>
          <a:ln>
            <a:noFill/>
          </a:ln>
        </p:spPr>
        <p:txBody>
          <a:bodyPr vert="horz" wrap="square" lIns="128580" tIns="64290" rIns="128580" bIns="64290" numCol="1" anchor="t" anchorCtr="0" compatLnSpc="1"/>
          <a:lstStyle/>
          <a:p>
            <a:endParaRPr lang="zh-CN" altLang="en-US"/>
          </a:p>
        </p:txBody>
      </p:sp>
      <p:sp>
        <p:nvSpPr>
          <p:cNvPr id="10" name="任意多边形 9"/>
          <p:cNvSpPr/>
          <p:nvPr/>
        </p:nvSpPr>
        <p:spPr bwMode="auto">
          <a:xfrm>
            <a:off x="0" y="0"/>
            <a:ext cx="6303578" cy="7232650"/>
          </a:xfrm>
          <a:custGeom>
            <a:avLst/>
            <a:gdLst>
              <a:gd name="connsiteX0" fmla="*/ 0 w 6303578"/>
              <a:gd name="connsiteY0" fmla="*/ 5940123 h 7232650"/>
              <a:gd name="connsiteX1" fmla="*/ 707864 w 6303578"/>
              <a:gd name="connsiteY1" fmla="*/ 7232650 h 7232650"/>
              <a:gd name="connsiteX2" fmla="*/ 0 w 6303578"/>
              <a:gd name="connsiteY2" fmla="*/ 7232650 h 7232650"/>
              <a:gd name="connsiteX3" fmla="*/ 0 w 6303578"/>
              <a:gd name="connsiteY3" fmla="*/ 0 h 7232650"/>
              <a:gd name="connsiteX4" fmla="*/ 2087752 w 6303578"/>
              <a:gd name="connsiteY4" fmla="*/ 0 h 7232650"/>
              <a:gd name="connsiteX5" fmla="*/ 6303578 w 6303578"/>
              <a:gd name="connsiteY5" fmla="*/ 7232650 h 7232650"/>
              <a:gd name="connsiteX6" fmla="*/ 707865 w 6303578"/>
              <a:gd name="connsiteY6" fmla="*/ 7232650 h 7232650"/>
              <a:gd name="connsiteX7" fmla="*/ 0 w 6303578"/>
              <a:gd name="connsiteY7" fmla="*/ 5940123 h 7232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03578" h="7232650">
                <a:moveTo>
                  <a:pt x="0" y="5940123"/>
                </a:moveTo>
                <a:lnTo>
                  <a:pt x="707864" y="7232650"/>
                </a:lnTo>
                <a:lnTo>
                  <a:pt x="0" y="7232650"/>
                </a:lnTo>
                <a:close/>
                <a:moveTo>
                  <a:pt x="0" y="0"/>
                </a:moveTo>
                <a:lnTo>
                  <a:pt x="2087752" y="0"/>
                </a:lnTo>
                <a:lnTo>
                  <a:pt x="6303578" y="7232650"/>
                </a:lnTo>
                <a:lnTo>
                  <a:pt x="707865" y="7232650"/>
                </a:lnTo>
                <a:lnTo>
                  <a:pt x="0" y="5940123"/>
                </a:lnTo>
                <a:close/>
              </a:path>
            </a:pathLst>
          </a:custGeom>
          <a:solidFill>
            <a:schemeClr val="accent2"/>
          </a:solidFill>
          <a:ln>
            <a:noFill/>
          </a:ln>
        </p:spPr>
        <p:txBody>
          <a:bodyPr vert="horz" wrap="square" lIns="128580" tIns="64290" rIns="128580" bIns="64290" numCol="1" anchor="t" anchorCtr="0" compatLnSpc="1">
            <a:noAutofit/>
          </a:bodyPr>
          <a:lstStyle/>
          <a:p>
            <a:endParaRPr lang="zh-CN" altLang="en-US"/>
          </a:p>
        </p:txBody>
      </p:sp>
      <p:sp>
        <p:nvSpPr>
          <p:cNvPr id="11" name="MH_Number_1"/>
          <p:cNvSpPr/>
          <p:nvPr>
            <p:custDataLst>
              <p:tags r:id="rId1"/>
            </p:custDataLst>
          </p:nvPr>
        </p:nvSpPr>
        <p:spPr>
          <a:xfrm>
            <a:off x="6501636" y="1672109"/>
            <a:ext cx="379667" cy="379667"/>
          </a:xfrm>
          <a:prstGeom prst="ellipse">
            <a:avLst/>
          </a:prstGeom>
          <a:solidFill>
            <a:schemeClr val="accent1"/>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1</a:t>
            </a:r>
            <a:endParaRPr lang="zh-CN" altLang="en-US"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2" name="MH_Entry_1"/>
          <p:cNvSpPr/>
          <p:nvPr>
            <p:custDataLst>
              <p:tags r:id="rId2"/>
            </p:custDataLst>
          </p:nvPr>
        </p:nvSpPr>
        <p:spPr>
          <a:xfrm>
            <a:off x="7119151" y="1683425"/>
            <a:ext cx="3167559" cy="43053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28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职业生涯规划概述</a:t>
            </a:r>
            <a:endParaRPr lang="zh-CN" altLang="en-US" sz="28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MH_Number_2"/>
          <p:cNvSpPr/>
          <p:nvPr>
            <p:custDataLst>
              <p:tags r:id="rId3"/>
            </p:custDataLst>
          </p:nvPr>
        </p:nvSpPr>
        <p:spPr>
          <a:xfrm>
            <a:off x="6500813" y="3044821"/>
            <a:ext cx="379667" cy="379667"/>
          </a:xfrm>
          <a:prstGeom prst="ellipse">
            <a:avLst/>
          </a:prstGeom>
          <a:solidFill>
            <a:schemeClr val="accent2"/>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2</a:t>
            </a:r>
            <a:endParaRPr lang="zh-CN" altLang="en-US"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4" name="MH_Entry_2"/>
          <p:cNvSpPr/>
          <p:nvPr>
            <p:custDataLst>
              <p:tags r:id="rId4"/>
            </p:custDataLst>
          </p:nvPr>
        </p:nvSpPr>
        <p:spPr>
          <a:xfrm>
            <a:off x="7143750" y="3076258"/>
            <a:ext cx="5715000" cy="43053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28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大学生常见的就业问题与心理调适</a:t>
            </a:r>
            <a:endParaRPr lang="zh-CN" altLang="en-US" sz="28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MH_Number_3"/>
          <p:cNvSpPr/>
          <p:nvPr>
            <p:custDataLst>
              <p:tags r:id="rId5"/>
            </p:custDataLst>
          </p:nvPr>
        </p:nvSpPr>
        <p:spPr>
          <a:xfrm>
            <a:off x="6500496" y="4402143"/>
            <a:ext cx="379667" cy="379667"/>
          </a:xfrm>
          <a:prstGeom prst="ellipse">
            <a:avLst/>
          </a:prstGeom>
          <a:solidFill>
            <a:schemeClr val="accent3"/>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3</a:t>
            </a:r>
            <a:endParaRPr lang="zh-CN" altLang="en-US"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6" name="MH_Entry_3"/>
          <p:cNvSpPr/>
          <p:nvPr>
            <p:custDataLst>
              <p:tags r:id="rId6"/>
            </p:custDataLst>
          </p:nvPr>
        </p:nvSpPr>
        <p:spPr>
          <a:xfrm>
            <a:off x="7143750" y="4381818"/>
            <a:ext cx="4381500" cy="43053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zh-CN" altLang="en-US" sz="28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大学生创业的心理准备</a:t>
            </a:r>
            <a:endParaRPr lang="zh-CN" altLang="en-US" sz="28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MH_Others_1"/>
          <p:cNvSpPr txBox="1"/>
          <p:nvPr>
            <p:custDataLst>
              <p:tags r:id="rId7"/>
            </p:custDataLst>
          </p:nvPr>
        </p:nvSpPr>
        <p:spPr>
          <a:xfrm>
            <a:off x="1240497" y="2431950"/>
            <a:ext cx="2626654" cy="1107996"/>
          </a:xfrm>
          <a:prstGeom prst="rect">
            <a:avLst/>
          </a:prstGeom>
          <a:noFill/>
        </p:spPr>
        <p:txBody>
          <a:bodyPr vert="horz" wrap="square" lIns="0" tIns="0" rIns="0" bIns="0" rtlCol="0" anchor="ctr" anchorCtr="0">
            <a:spAutoFit/>
          </a:bodyPr>
          <a:lstStyle/>
          <a:p>
            <a:pPr algn="ctr"/>
            <a:r>
              <a:rPr lang="zh-CN" altLang="en-US" sz="72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目 录</a:t>
            </a:r>
            <a:endParaRPr lang="zh-CN" altLang="en-US" sz="7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MH_Others_2"/>
          <p:cNvSpPr txBox="1"/>
          <p:nvPr>
            <p:custDataLst>
              <p:tags r:id="rId8"/>
            </p:custDataLst>
          </p:nvPr>
        </p:nvSpPr>
        <p:spPr>
          <a:xfrm>
            <a:off x="1388815" y="3609695"/>
            <a:ext cx="2330017" cy="492443"/>
          </a:xfrm>
          <a:prstGeom prst="rect">
            <a:avLst/>
          </a:prstGeom>
          <a:noFill/>
        </p:spPr>
        <p:txBody>
          <a:bodyPr vert="horz" wrap="square" lIns="0" tIns="0" rIns="0" bIns="0">
            <a:spAutoFit/>
          </a:bodyPr>
          <a:lstStyle/>
          <a:p>
            <a:pPr algn="ctr">
              <a:defRPr/>
            </a:pPr>
            <a:r>
              <a:rPr lang="en-US" altLang="zh-CN" sz="3200" b="1"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19"/>
                                        </p:tgtEl>
                                        <p:attrNameLst>
                                          <p:attrName>style.visibility</p:attrName>
                                        </p:attrNameLst>
                                      </p:cBhvr>
                                      <p:to>
                                        <p:strVal val="visible"/>
                                      </p:to>
                                    </p:set>
                                    <p:anim by="(-#ppt_w*2)" calcmode="lin" valueType="num">
                                      <p:cBhvr rctx="PPT">
                                        <p:cTn id="17" dur="500" autoRev="1" fill="hold">
                                          <p:stCondLst>
                                            <p:cond delay="0"/>
                                          </p:stCondLst>
                                        </p:cTn>
                                        <p:tgtEl>
                                          <p:spTgt spid="19"/>
                                        </p:tgtEl>
                                        <p:attrNameLst>
                                          <p:attrName>ppt_w</p:attrName>
                                        </p:attrNameLst>
                                      </p:cBhvr>
                                    </p:anim>
                                    <p:anim by="(#ppt_w*0.50)" calcmode="lin" valueType="num">
                                      <p:cBhvr>
                                        <p:cTn id="18" dur="500" decel="50000" autoRev="1" fill="hold">
                                          <p:stCondLst>
                                            <p:cond delay="0"/>
                                          </p:stCondLst>
                                        </p:cTn>
                                        <p:tgtEl>
                                          <p:spTgt spid="19"/>
                                        </p:tgtEl>
                                        <p:attrNameLst>
                                          <p:attrName>ppt_x</p:attrName>
                                        </p:attrNameLst>
                                      </p:cBhvr>
                                    </p:anim>
                                    <p:anim from="(-#ppt_h/2)" to="(#ppt_y)" calcmode="lin" valueType="num">
                                      <p:cBhvr>
                                        <p:cTn id="19" dur="1000" fill="hold">
                                          <p:stCondLst>
                                            <p:cond delay="0"/>
                                          </p:stCondLst>
                                        </p:cTn>
                                        <p:tgtEl>
                                          <p:spTgt spid="19"/>
                                        </p:tgtEl>
                                        <p:attrNameLst>
                                          <p:attrName>ppt_y</p:attrName>
                                        </p:attrNameLst>
                                      </p:cBhvr>
                                    </p:anim>
                                    <p:animRot by="21600000">
                                      <p:cBhvr>
                                        <p:cTn id="20" dur="1000" fill="hold">
                                          <p:stCondLst>
                                            <p:cond delay="0"/>
                                          </p:stCondLst>
                                        </p:cTn>
                                        <p:tgtEl>
                                          <p:spTgt spid="19"/>
                                        </p:tgtEl>
                                        <p:attrNameLst>
                                          <p:attrName>r</p:attrName>
                                        </p:attrNameLst>
                                      </p:cBhvr>
                                    </p:animRot>
                                  </p:childTnLst>
                                </p:cTn>
                              </p:par>
                              <p:par>
                                <p:cTn id="21" presetID="56" presetClass="entr" presetSubtype="0" fill="hold" grpId="0" nodeType="withEffect">
                                  <p:stCondLst>
                                    <p:cond delay="0"/>
                                  </p:stCondLst>
                                  <p:iterate type="lt">
                                    <p:tmPct val="10000"/>
                                  </p:iterate>
                                  <p:childTnLst>
                                    <p:set>
                                      <p:cBhvr>
                                        <p:cTn id="22" dur="1" fill="hold">
                                          <p:stCondLst>
                                            <p:cond delay="0"/>
                                          </p:stCondLst>
                                        </p:cTn>
                                        <p:tgtEl>
                                          <p:spTgt spid="20"/>
                                        </p:tgtEl>
                                        <p:attrNameLst>
                                          <p:attrName>style.visibility</p:attrName>
                                        </p:attrNameLst>
                                      </p:cBhvr>
                                      <p:to>
                                        <p:strVal val="visible"/>
                                      </p:to>
                                    </p:set>
                                    <p:anim by="(-#ppt_w*2)" calcmode="lin" valueType="num">
                                      <p:cBhvr rctx="PPT">
                                        <p:cTn id="23" dur="500" autoRev="1" fill="hold">
                                          <p:stCondLst>
                                            <p:cond delay="0"/>
                                          </p:stCondLst>
                                        </p:cTn>
                                        <p:tgtEl>
                                          <p:spTgt spid="20"/>
                                        </p:tgtEl>
                                        <p:attrNameLst>
                                          <p:attrName>ppt_w</p:attrName>
                                        </p:attrNameLst>
                                      </p:cBhvr>
                                    </p:anim>
                                    <p:anim by="(#ppt_w*0.50)" calcmode="lin" valueType="num">
                                      <p:cBhvr>
                                        <p:cTn id="24" dur="500" decel="50000" autoRev="1" fill="hold">
                                          <p:stCondLst>
                                            <p:cond delay="0"/>
                                          </p:stCondLst>
                                        </p:cTn>
                                        <p:tgtEl>
                                          <p:spTgt spid="20"/>
                                        </p:tgtEl>
                                        <p:attrNameLst>
                                          <p:attrName>ppt_x</p:attrName>
                                        </p:attrNameLst>
                                      </p:cBhvr>
                                    </p:anim>
                                    <p:anim from="(-#ppt_h/2)" to="(#ppt_y)" calcmode="lin" valueType="num">
                                      <p:cBhvr>
                                        <p:cTn id="25" dur="1000" fill="hold">
                                          <p:stCondLst>
                                            <p:cond delay="0"/>
                                          </p:stCondLst>
                                        </p:cTn>
                                        <p:tgtEl>
                                          <p:spTgt spid="20"/>
                                        </p:tgtEl>
                                        <p:attrNameLst>
                                          <p:attrName>ppt_y</p:attrName>
                                        </p:attrNameLst>
                                      </p:cBhvr>
                                    </p:anim>
                                    <p:animRot by="21600000">
                                      <p:cBhvr>
                                        <p:cTn id="26" dur="1000" fill="hold">
                                          <p:stCondLst>
                                            <p:cond delay="0"/>
                                          </p:stCondLst>
                                        </p:cTn>
                                        <p:tgtEl>
                                          <p:spTgt spid="20"/>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Effect transition="in" filter="fade">
                                      <p:cBhvr>
                                        <p:cTn id="38" dur="500"/>
                                        <p:tgtEl>
                                          <p:spTgt spid="13"/>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animEffect transition="in" filter="fade">
                                      <p:cBhvr>
                                        <p:cTn id="43" dur="5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down)">
                                      <p:cBhvr>
                                        <p:cTn id="48" dur="500"/>
                                        <p:tgtEl>
                                          <p:spTgt spid="12"/>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down)">
                                      <p:cBhvr>
                                        <p:cTn id="51" dur="500"/>
                                        <p:tgtEl>
                                          <p:spTgt spid="14"/>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down)">
                                      <p:cBhvr>
                                        <p:cTn id="5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bldLvl="0" animBg="1"/>
      <p:bldP spid="12" grpId="0" bldLvl="0" animBg="1"/>
      <p:bldP spid="13" grpId="0" animBg="1"/>
      <p:bldP spid="14" grpId="0" bldLvl="0" animBg="1"/>
      <p:bldP spid="15" grpId="0" bldLvl="0" animBg="1"/>
      <p:bldP spid="16" grpId="0" bldLvl="0" animBg="1"/>
      <p:bldP spid="19" grpId="0"/>
      <p:bldP spid="20"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6"/>
          <p:cNvSpPr txBox="1"/>
          <p:nvPr>
            <p:custDataLst>
              <p:tags r:id="rId1"/>
            </p:custDataLst>
          </p:nvPr>
        </p:nvSpPr>
        <p:spPr>
          <a:xfrm>
            <a:off x="314960" y="1782445"/>
            <a:ext cx="12068175" cy="4255135"/>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ctr">
              <a:lnSpc>
                <a:spcPct val="120000"/>
              </a:lnSpc>
              <a:spcBef>
                <a:spcPts val="0"/>
              </a:spcBef>
              <a:spcAft>
                <a:spcPts val="800"/>
              </a:spcAft>
              <a:buSzPct val="100000"/>
              <a:buFont typeface="+mn-ea"/>
            </a:pPr>
            <a:r>
              <a:rPr lang="zh-CN" altLang="en-US" sz="2800" b="1">
                <a:latin typeface="华文中宋" panose="02010600040101010101" pitchFamily="2" charset="-122"/>
                <a:ea typeface="华文中宋" panose="02010600040101010101" pitchFamily="2" charset="-122"/>
                <a:cs typeface="华文中宋" panose="02010600040101010101" pitchFamily="2" charset="-122"/>
                <a:sym typeface="+mn-ea"/>
              </a:rPr>
              <a:t>（二）</a:t>
            </a:r>
            <a:r>
              <a:rPr lang="zh-CN" altLang="en-US" sz="2800" b="1" spc="8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正确认识自我，充分挖掘能力</a:t>
            </a:r>
            <a:endParaRPr lang="zh-CN" altLang="en-US" sz="2800" b="1" spc="8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0" lvl="0" indent="457200" algn="l" fontAlgn="ctr">
              <a:lnSpc>
                <a:spcPct val="120000"/>
              </a:lnSpc>
              <a:spcBef>
                <a:spcPts val="0"/>
              </a:spcBef>
              <a:spcAft>
                <a:spcPts val="800"/>
              </a:spcAft>
              <a:buSzPct val="100000"/>
              <a:buFont typeface="Wingdings" panose="05000000000000000000" charset="0"/>
            </a:pPr>
            <a:r>
              <a:rPr lang="zh-CN" altLang="en-US" sz="2400" spc="8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求职择业过程中，大学生应客观认识自我，认真进行自我探索，充分了解自身个性、兴趣、特长、理想、价值观等，明确自身优劣势，挖掘自我潜能。</a:t>
            </a:r>
            <a:endParaRPr lang="zh-CN" altLang="en-US" sz="2400" spc="8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0" lvl="0" indent="457200" algn="l" fontAlgn="ctr">
              <a:lnSpc>
                <a:spcPct val="120000"/>
              </a:lnSpc>
              <a:spcBef>
                <a:spcPts val="0"/>
              </a:spcBef>
              <a:spcAft>
                <a:spcPts val="800"/>
              </a:spcAft>
              <a:buSzPct val="100000"/>
              <a:buFont typeface="Wingdings" panose="05000000000000000000" charset="0"/>
            </a:pPr>
            <a:r>
              <a:rPr lang="zh-CN" altLang="en-US" sz="2400" spc="8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结合就业客观环境，确立适合自己的求职目标，科学制定求职计划，才能提高求职应聘的针对性、实效性和成功率，从而及早开始属于自己的职业生涯，最终实现自己的职业理想。</a:t>
            </a:r>
            <a:endParaRPr lang="zh-CN" altLang="en-US" sz="2400" spc="8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1" name="AutoShape 3"/>
          <p:cNvSpPr>
            <a:spLocks noChangeAspect="1" noChangeArrowheads="1" noTextEdit="1"/>
          </p:cNvSpPr>
          <p:nvPr>
            <p:custDataLst>
              <p:tags r:id="rId2"/>
            </p:custDataLst>
          </p:nvPr>
        </p:nvSpPr>
        <p:spPr bwMode="auto">
          <a:xfrm flipH="1" flipV="1">
            <a:off x="11183745" y="1605522"/>
            <a:ext cx="871266" cy="803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435" tIns="48217" rIns="96435" bIns="48217" numCol="1" anchor="t" anchorCtr="0" compatLnSpc="1"/>
          <a:p>
            <a:endParaRPr lang="zh-CN" altLang="en-US" sz="1900">
              <a:solidFill>
                <a:schemeClr val="dk1"/>
              </a:solidFill>
              <a:latin typeface="微软雅黑" panose="020B0503020204020204" pitchFamily="34" charset="-122"/>
              <a:ea typeface="微软雅黑" panose="020B0503020204020204" pitchFamily="34" charset="-122"/>
            </a:endParaRPr>
          </a:p>
        </p:txBody>
      </p:sp>
      <p:sp>
        <p:nvSpPr>
          <p:cNvPr id="22" name="Freeform 5"/>
          <p:cNvSpPr>
            <a:spLocks noEditPoints="1"/>
          </p:cNvSpPr>
          <p:nvPr>
            <p:custDataLst>
              <p:tags r:id="rId3"/>
            </p:custDataLst>
          </p:nvPr>
        </p:nvSpPr>
        <p:spPr bwMode="auto">
          <a:xfrm flipH="1" flipV="1">
            <a:off x="11179094" y="1602425"/>
            <a:ext cx="872817" cy="806724"/>
          </a:xfrm>
          <a:custGeom>
            <a:avLst/>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7">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chemeClr val="accent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7" rIns="96435" bIns="48217" numCol="1" anchor="t" anchorCtr="0" compatLnSpc="1"/>
          <a:p>
            <a:endParaRPr lang="zh-CN" altLang="en-US" sz="1900">
              <a:solidFill>
                <a:schemeClr val="dk1"/>
              </a:solidFill>
              <a:latin typeface="微软雅黑" panose="020B0503020204020204" pitchFamily="34" charset="-122"/>
              <a:ea typeface="微软雅黑" panose="020B0503020204020204" pitchFamily="34" charset="-122"/>
            </a:endParaRPr>
          </a:p>
        </p:txBody>
      </p:sp>
      <p:sp>
        <p:nvSpPr>
          <p:cNvPr id="2" name="文本框 1"/>
          <p:cNvSpPr txBox="1"/>
          <p:nvPr>
            <p:custDataLst>
              <p:tags r:id="rId4"/>
            </p:custDataLst>
          </p:nvPr>
        </p:nvSpPr>
        <p:spPr>
          <a:xfrm>
            <a:off x="2973070" y="304165"/>
            <a:ext cx="8321675" cy="1029970"/>
          </a:xfrm>
          <a:prstGeom prst="rect">
            <a:avLst/>
          </a:prstGeom>
          <a:noFill/>
        </p:spPr>
        <p:txBody>
          <a:bodyPr wrap="square" lIns="66968" tIns="26787" rIns="66968" bIns="26787" rtlCol="0" anchor="b" anchorCtr="0">
            <a:normAutofit lnSpcReduction="10000"/>
          </a:bodyPr>
          <a:p>
            <a:pPr marL="0" indent="0" algn="l">
              <a:lnSpc>
                <a:spcPct val="110000"/>
              </a:lnSpc>
              <a:spcBef>
                <a:spcPts val="0"/>
              </a:spcBef>
              <a:spcAft>
                <a:spcPts val="0"/>
              </a:spcAft>
              <a:buSzPct val="100000"/>
              <a:buNone/>
            </a:pPr>
            <a:r>
              <a:rPr lang="zh-CN" altLang="en-US" sz="4400" dirty="0" smtClean="0">
                <a:uFillTx/>
                <a:latin typeface="华文中宋" panose="02010600040101010101" pitchFamily="2" charset="-122"/>
                <a:ea typeface="华文中宋" panose="02010600040101010101" pitchFamily="2" charset="-122"/>
                <a:cs typeface="+mj-cs"/>
                <a:sym typeface="华文中宋" panose="02010600040101010101" pitchFamily="2" charset="-122"/>
              </a:rPr>
              <a:t>四、大学生就业心理问题的调适</a:t>
            </a:r>
            <a:endParaRPr lang="zh-CN" altLang="en-US" sz="4400" dirty="0" smtClean="0">
              <a:uFillTx/>
              <a:latin typeface="华文中宋" panose="02010600040101010101" pitchFamily="2" charset="-122"/>
              <a:ea typeface="华文中宋" panose="02010600040101010101" pitchFamily="2" charset="-122"/>
              <a:cs typeface="+mj-cs"/>
              <a:sym typeface="华文中宋" panose="02010600040101010101" pitchFamily="2" charset="-122"/>
            </a:endParaRPr>
          </a:p>
        </p:txBody>
      </p:sp>
    </p:spTree>
    <p:custDataLst>
      <p:tags r:id="rId5"/>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0"/>
            <a:ext cx="3947795" cy="723265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sz="1900" dirty="0">
              <a:solidFill>
                <a:schemeClr val="lt1"/>
              </a:solidFill>
              <a:latin typeface="微软雅黑" panose="020B0503020204020204" pitchFamily="34" charset="-122"/>
              <a:ea typeface="微软雅黑" panose="020B0503020204020204" pitchFamily="34" charset="-122"/>
              <a:sym typeface="+mn-ea"/>
            </a:endParaRPr>
          </a:p>
        </p:txBody>
      </p:sp>
      <p:sp>
        <p:nvSpPr>
          <p:cNvPr id="17" name="矩形 16"/>
          <p:cNvSpPr/>
          <p:nvPr>
            <p:custDataLst>
              <p:tags r:id="rId2"/>
            </p:custDataLst>
          </p:nvPr>
        </p:nvSpPr>
        <p:spPr>
          <a:xfrm>
            <a:off x="321561" y="321451"/>
            <a:ext cx="3375906" cy="6429022"/>
          </a:xfrm>
          <a:prstGeom prst="rect">
            <a:avLst/>
          </a:prstGeom>
          <a:noFill/>
          <a:ln w="19050">
            <a:solidFill>
              <a:srgbClr val="FFFFFF"/>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sz="1900">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矩形 17"/>
          <p:cNvSpPr/>
          <p:nvPr>
            <p:custDataLst>
              <p:tags r:id="rId3"/>
            </p:custDataLst>
          </p:nvPr>
        </p:nvSpPr>
        <p:spPr>
          <a:xfrm>
            <a:off x="3697798" y="321451"/>
            <a:ext cx="8678510" cy="6429022"/>
          </a:xfrm>
          <a:prstGeom prst="rect">
            <a:avLst/>
          </a:prstGeom>
          <a:noFill/>
          <a:ln w="19050">
            <a:solidFill>
              <a:schemeClr val="dk2"/>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sz="1900">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任意多边形: 形状 6"/>
          <p:cNvSpPr>
            <a:spLocks noChangeAspect="1"/>
          </p:cNvSpPr>
          <p:nvPr>
            <p:custDataLst>
              <p:tags r:id="rId4"/>
            </p:custDataLst>
          </p:nvPr>
        </p:nvSpPr>
        <p:spPr>
          <a:xfrm rot="10800000">
            <a:off x="1362070" y="4947124"/>
            <a:ext cx="481212" cy="977077"/>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lt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buClrTx/>
              <a:buSzTx/>
              <a:buFontTx/>
              <a:buNone/>
            </a:pPr>
            <a:endParaRPr kumimoji="0" lang="zh-CN" altLang="en-US" sz="19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20" name="任意多边形: 形状 7"/>
          <p:cNvSpPr>
            <a:spLocks noChangeAspect="1"/>
          </p:cNvSpPr>
          <p:nvPr>
            <p:custDataLst>
              <p:tags r:id="rId5"/>
            </p:custDataLst>
          </p:nvPr>
        </p:nvSpPr>
        <p:spPr>
          <a:xfrm rot="10800000">
            <a:off x="724195" y="4947124"/>
            <a:ext cx="481212" cy="977077"/>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l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buClrTx/>
              <a:buSzTx/>
              <a:buFontTx/>
              <a:buNone/>
            </a:pPr>
            <a:endParaRPr kumimoji="0" lang="zh-CN" altLang="en-US" sz="19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文本框 9"/>
          <p:cNvSpPr txBox="1"/>
          <p:nvPr>
            <p:custDataLst>
              <p:tags r:id="rId6"/>
            </p:custDataLst>
          </p:nvPr>
        </p:nvSpPr>
        <p:spPr>
          <a:xfrm>
            <a:off x="542290" y="1240155"/>
            <a:ext cx="3155315" cy="1446530"/>
          </a:xfrm>
          <a:prstGeom prst="rect">
            <a:avLst/>
          </a:prstGeom>
          <a:noFill/>
        </p:spPr>
        <p:txBody>
          <a:bodyPr wrap="square" lIns="66968" tIns="26787" rIns="66968" bIns="26787" rtlCol="0" anchor="t" anchorCtr="0">
            <a:normAutofit fontScale="80000"/>
          </a:bodyPr>
          <a:p>
            <a:pPr marL="0" indent="0" algn="l">
              <a:lnSpc>
                <a:spcPct val="110000"/>
              </a:lnSpc>
              <a:spcBef>
                <a:spcPts val="0"/>
              </a:spcBef>
              <a:spcAft>
                <a:spcPts val="0"/>
              </a:spcAft>
              <a:buSzPct val="100000"/>
              <a:buNone/>
            </a:pPr>
            <a:r>
              <a:rPr lang="zh-CN" altLang="en-US" sz="4400" b="1" dirty="0">
                <a:solidFill>
                  <a:schemeClr val="bg1"/>
                </a:solidFill>
                <a:latin typeface="华文中宋" panose="02010600040101010101" pitchFamily="2" charset="-122"/>
                <a:ea typeface="华文中宋" panose="02010600040101010101" pitchFamily="2" charset="-122"/>
                <a:cs typeface="+mj-cs"/>
                <a:sym typeface="华文中宋" panose="02010600040101010101" pitchFamily="2" charset="-122"/>
              </a:rPr>
              <a:t>【心理加油站】SWOT自我分析</a:t>
            </a:r>
            <a:endParaRPr lang="zh-CN" altLang="en-US" sz="4400" b="1" spc="120" dirty="0">
              <a:solidFill>
                <a:schemeClr val="bg1"/>
              </a:solidFill>
              <a:uFillTx/>
              <a:latin typeface="华文中宋" panose="02010600040101010101" pitchFamily="2" charset="-122"/>
              <a:ea typeface="华文中宋" panose="02010600040101010101" pitchFamily="2" charset="-122"/>
              <a:cs typeface="+mj-cs"/>
              <a:sym typeface="华文中宋" panose="02010600040101010101" pitchFamily="2" charset="-122"/>
            </a:endParaRPr>
          </a:p>
        </p:txBody>
      </p:sp>
      <p:sp>
        <p:nvSpPr>
          <p:cNvPr id="11" name="Title 6"/>
          <p:cNvSpPr txBox="1"/>
          <p:nvPr>
            <p:custDataLst>
              <p:tags r:id="rId7"/>
            </p:custDataLst>
          </p:nvPr>
        </p:nvSpPr>
        <p:spPr>
          <a:xfrm>
            <a:off x="4052570" y="664210"/>
            <a:ext cx="8235315" cy="5652770"/>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457200" algn="l" fontAlgn="ctr">
              <a:lnSpc>
                <a:spcPct val="120000"/>
              </a:lnSpc>
              <a:spcBef>
                <a:spcPts val="0"/>
              </a:spcBef>
              <a:spcAft>
                <a:spcPts val="800"/>
              </a:spcAft>
              <a:buSzPct val="100000"/>
              <a:buFont typeface="Wingdings" panose="05000000000000000000" charset="0"/>
            </a:pPr>
            <a:r>
              <a:rPr lang="zh-CN" altLang="en-US" sz="2000" spc="8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SWOT分析法又称为态势分析法，主要用于分析组织和个人内部的优、劣势以及外部环境的机会和威胁，以制定未来发展方向和实施策略。SWOT四个英文字母分别代表：优势（Strength）、劣势（Weakness）、机会（Opportunity）、威胁（Threat）。应用SWOT分析法，个体能够客观地进行自我认知，明确自己的发展方向，从而为自己的学习、工作和生活做出最佳的决策。</a:t>
            </a:r>
            <a:endParaRPr lang="zh-CN" altLang="en-US" sz="2000" spc="8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0" lvl="0" indent="457200" algn="l" fontAlgn="ctr">
              <a:lnSpc>
                <a:spcPct val="120000"/>
              </a:lnSpc>
              <a:spcBef>
                <a:spcPts val="0"/>
              </a:spcBef>
              <a:spcAft>
                <a:spcPts val="800"/>
              </a:spcAft>
              <a:buSzPct val="100000"/>
              <a:buFont typeface="Wingdings" panose="05000000000000000000" charset="0"/>
            </a:pPr>
            <a:r>
              <a:rPr lang="zh-CN" altLang="en-US" sz="2000" spc="8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SWOT分析法的步骤：</a:t>
            </a:r>
            <a:endParaRPr lang="zh-CN" altLang="en-US" sz="2000" spc="8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0" lvl="0" indent="-400050" algn="l" fontAlgn="ctr">
              <a:lnSpc>
                <a:spcPct val="120000"/>
              </a:lnSpc>
              <a:spcBef>
                <a:spcPts val="0"/>
              </a:spcBef>
              <a:spcAft>
                <a:spcPts val="800"/>
              </a:spcAft>
              <a:buSzPct val="100000"/>
              <a:buFont typeface="+mn-ea"/>
            </a:pPr>
            <a:r>
              <a:rPr lang="zh-CN" altLang="en-US" sz="2000" spc="8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a:t>
            </a:r>
            <a:r>
              <a:rPr altLang="zh-CN" sz="2000" spc="8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1</a:t>
            </a:r>
            <a:r>
              <a:rPr lang="zh-CN" altLang="en-US" sz="2000" spc="8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）评估自己的优势和劣势。全面分析自己在性格、思维、语言表达、专业技能、社会实践、人际交往等方面的长处和短处，才能扬长避短。</a:t>
            </a:r>
            <a:endParaRPr lang="zh-CN" altLang="en-US" sz="2000" spc="8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0" lvl="0" indent="-400050" algn="l" fontAlgn="ctr">
              <a:lnSpc>
                <a:spcPct val="120000"/>
              </a:lnSpc>
              <a:spcBef>
                <a:spcPts val="0"/>
              </a:spcBef>
              <a:spcAft>
                <a:spcPts val="800"/>
              </a:spcAft>
              <a:buSzPct val="100000"/>
              <a:buFont typeface="+mn-ea"/>
            </a:pPr>
            <a:r>
              <a:rPr lang="zh-CN" altLang="en-US" sz="2000" spc="8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sym typeface="+mn-ea"/>
              </a:rPr>
              <a:t>（</a:t>
            </a:r>
            <a:r>
              <a:rPr altLang="zh-CN" sz="2000" spc="8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sym typeface="+mn-ea"/>
              </a:rPr>
              <a:t>2</a:t>
            </a:r>
            <a:r>
              <a:rPr lang="zh-CN" altLang="en-US" sz="2000" spc="8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2000" spc="8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找出机会和威胁。客观分析学习环境、专业前景、就业形势等方面的机会和威胁，以便制定应对策略。</a:t>
            </a:r>
            <a:endParaRPr lang="zh-CN" altLang="en-US" sz="2000" spc="8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0" lvl="0" indent="-400050" algn="l" fontAlgn="ctr">
              <a:lnSpc>
                <a:spcPct val="120000"/>
              </a:lnSpc>
              <a:spcBef>
                <a:spcPts val="0"/>
              </a:spcBef>
              <a:spcAft>
                <a:spcPts val="800"/>
              </a:spcAft>
              <a:buSzPct val="100000"/>
              <a:buFont typeface="+mn-ea"/>
            </a:pPr>
            <a:r>
              <a:rPr lang="zh-CN" altLang="en-US" sz="2000" spc="8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sym typeface="+mn-ea"/>
              </a:rPr>
              <a:t>（</a:t>
            </a:r>
            <a:r>
              <a:rPr altLang="zh-CN" sz="2000" spc="8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sym typeface="+mn-ea"/>
              </a:rPr>
              <a:t>3</a:t>
            </a:r>
            <a:r>
              <a:rPr lang="zh-CN" altLang="en-US" sz="2000" spc="8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2000" spc="8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制定未来发展规划。计划是行动的向导，完成第一、二步的分析后，我们就可以有针对性地制定自己的发展规划。</a:t>
            </a:r>
            <a:endParaRPr lang="zh-CN" altLang="en-US" sz="2000" spc="8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p:txBody>
      </p:sp>
    </p:spTree>
    <p:custDataLst>
      <p:tags r:id="rId8"/>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84759" y="303957"/>
            <a:ext cx="11090275" cy="1397000"/>
          </a:xfrm>
        </p:spPr>
        <p:txBody>
          <a:bodyPr>
            <a:normAutofit/>
          </a:bodyPr>
          <a:lstStyle/>
          <a:p>
            <a:pPr algn="ctr" fontAlgn="base">
              <a:lnSpc>
                <a:spcPct val="110000"/>
              </a:lnSpc>
              <a:spcBef>
                <a:spcPts val="0"/>
              </a:spcBef>
              <a:spcAft>
                <a:spcPts val="0"/>
              </a:spcAft>
              <a:buClrTx/>
              <a:buSzTx/>
              <a:buFontTx/>
            </a:pPr>
            <a:r>
              <a:rPr lang="zh-CN" altLang="en-US" sz="4400" dirty="0">
                <a:solidFill>
                  <a:schemeClr val="tx1"/>
                </a:solidFill>
              </a:rPr>
              <a:t>【心理加油站】SWOT自我分析</a:t>
            </a:r>
            <a:endParaRPr lang="zh-CN" altLang="en-US" sz="4400" dirty="0">
              <a:solidFill>
                <a:schemeClr val="tx1"/>
              </a:solidFill>
            </a:endParaRPr>
          </a:p>
        </p:txBody>
      </p:sp>
      <p:sp>
        <p:nvSpPr>
          <p:cNvPr id="4" name="文本框 3"/>
          <p:cNvSpPr txBox="1"/>
          <p:nvPr/>
        </p:nvSpPr>
        <p:spPr>
          <a:xfrm>
            <a:off x="4125595" y="1384300"/>
            <a:ext cx="5080000" cy="645160"/>
          </a:xfrm>
          <a:prstGeom prst="rect">
            <a:avLst/>
          </a:prstGeom>
        </p:spPr>
        <p:txBody>
          <a:bodyPr>
            <a:spAutoFit/>
          </a:bodyPr>
          <a:p>
            <a:pPr marL="0" indent="304800" algn="ctr" defTabSz="266700">
              <a:lnSpc>
                <a:spcPct val="150000"/>
              </a:lnSpc>
              <a:spcAft>
                <a:spcPct val="0"/>
              </a:spcAft>
            </a:pPr>
            <a:r>
              <a:rPr lang="en-US" altLang="zh-CN" sz="2400" b="1">
                <a:solidFill>
                  <a:schemeClr val="tx1"/>
                </a:solidFill>
                <a:latin typeface="宋体" panose="02010600030101010101" pitchFamily="2" charset="-122"/>
                <a:ea typeface="Calibri" panose="020F0502020204030204"/>
              </a:rPr>
              <a:t>表11-2 SWOT分析要素</a:t>
            </a:r>
            <a:endParaRPr lang="en-US" altLang="zh-CN" sz="2400" b="1">
              <a:solidFill>
                <a:schemeClr val="tx1"/>
              </a:solidFill>
              <a:latin typeface="宋体" panose="02010600030101010101" pitchFamily="2" charset="-122"/>
              <a:ea typeface="Calibri" panose="020F0502020204030204"/>
            </a:endParaRPr>
          </a:p>
        </p:txBody>
      </p:sp>
      <p:graphicFrame>
        <p:nvGraphicFramePr>
          <p:cNvPr id="5" name="表格 4"/>
          <p:cNvGraphicFramePr/>
          <p:nvPr>
            <p:custDataLst>
              <p:tags r:id="rId1"/>
            </p:custDataLst>
          </p:nvPr>
        </p:nvGraphicFramePr>
        <p:xfrm>
          <a:off x="1557020" y="2028825"/>
          <a:ext cx="9460865" cy="4395470"/>
        </p:xfrm>
        <a:graphic>
          <a:graphicData uri="http://schemas.openxmlformats.org/drawingml/2006/table">
            <a:tbl>
              <a:tblPr/>
              <a:tblGrid>
                <a:gridCol w="1271905"/>
                <a:gridCol w="1282700"/>
                <a:gridCol w="1293495"/>
                <a:gridCol w="1306830"/>
                <a:gridCol w="4305935"/>
              </a:tblGrid>
              <a:tr h="487680">
                <a:tc gridSpan="2">
                  <a:txBody>
                    <a:bodyPr/>
                    <a:p>
                      <a:pPr marL="68580" indent="304800" algn="l">
                        <a:lnSpc>
                          <a:spcPct val="150000"/>
                        </a:lnSpc>
                        <a:spcBef>
                          <a:spcPct val="0"/>
                        </a:spcBef>
                        <a:spcAft>
                          <a:spcPct val="0"/>
                        </a:spcAft>
                      </a:pPr>
                      <a:r>
                        <a:rPr lang="zh-CN" sz="1800" b="1">
                          <a:solidFill>
                            <a:schemeClr val="tx1"/>
                          </a:solidFill>
                          <a:latin typeface="宋体" panose="02010600030101010101" pitchFamily="2" charset="-122"/>
                          <a:ea typeface="Calibri" panose="020F0502020204030204"/>
                        </a:rPr>
                        <a:t>内部因素</a:t>
                      </a:r>
                      <a:endParaRPr lang="zh-CN" sz="1800" b="1">
                        <a:solidFill>
                          <a:schemeClr val="tx1"/>
                        </a:solidFill>
                        <a:latin typeface="宋体" panose="02010600030101010101" pitchFamily="2" charset="-122"/>
                        <a:ea typeface="Calibri" panose="020F0502020204030204"/>
                      </a:endParaRPr>
                    </a:p>
                  </a:txBody>
                  <a:tcPr marL="68580" marR="68580" marT="0" marB="0" anchor="t"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hMerge="1">
                  <a:tcPr>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c gridSpan="2">
                  <a:txBody>
                    <a:bodyPr/>
                    <a:p>
                      <a:pPr marL="68580" indent="304800" algn="l">
                        <a:lnSpc>
                          <a:spcPct val="150000"/>
                        </a:lnSpc>
                        <a:spcBef>
                          <a:spcPct val="0"/>
                        </a:spcBef>
                        <a:spcAft>
                          <a:spcPct val="0"/>
                        </a:spcAft>
                      </a:pPr>
                      <a:r>
                        <a:rPr lang="zh-CN" sz="1800" b="1">
                          <a:solidFill>
                            <a:schemeClr val="tx1"/>
                          </a:solidFill>
                          <a:latin typeface="宋体" panose="02010600030101010101" pitchFamily="2" charset="-122"/>
                          <a:ea typeface="Calibri" panose="020F0502020204030204"/>
                        </a:rPr>
                        <a:t>外部因素</a:t>
                      </a:r>
                      <a:endParaRPr lang="zh-CN" sz="1800" b="1">
                        <a:solidFill>
                          <a:schemeClr val="tx1"/>
                        </a:solidFill>
                        <a:latin typeface="宋体" panose="02010600030101010101" pitchFamily="2" charset="-122"/>
                        <a:ea typeface="Calibri" panose="020F0502020204030204"/>
                      </a:endParaRPr>
                    </a:p>
                  </a:txBody>
                  <a:tcPr marL="68580" marR="68580" marT="0" marB="0" anchor="t"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hMerge="1">
                  <a:tcPr>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c rowSpan="2">
                  <a:txBody>
                    <a:bodyPr/>
                    <a:p>
                      <a:pPr marL="68580" indent="304800" algn="ctr">
                        <a:lnSpc>
                          <a:spcPct val="150000"/>
                        </a:lnSpc>
                        <a:spcBef>
                          <a:spcPct val="0"/>
                        </a:spcBef>
                        <a:spcAft>
                          <a:spcPct val="0"/>
                        </a:spcAft>
                      </a:pPr>
                      <a:r>
                        <a:rPr lang="zh-CN" sz="1800" b="1">
                          <a:solidFill>
                            <a:schemeClr val="tx1"/>
                          </a:solidFill>
                          <a:latin typeface="宋体" panose="02010600030101010101" pitchFamily="2" charset="-122"/>
                          <a:ea typeface="Calibri" panose="020F0502020204030204"/>
                        </a:rPr>
                        <a:t>未来三年的发展</a:t>
                      </a:r>
                      <a:r>
                        <a:rPr lang="zh-CN" sz="1800" b="1">
                          <a:solidFill>
                            <a:schemeClr val="tx1"/>
                          </a:solidFill>
                          <a:latin typeface="宋体" panose="02010600030101010101" pitchFamily="2" charset="-122"/>
                          <a:ea typeface="宋体" panose="02010600030101010101" pitchFamily="2" charset="-122"/>
                        </a:rPr>
                        <a:t>规划</a:t>
                      </a:r>
                      <a:endParaRPr lang="zh-CN" sz="1800" b="1">
                        <a:solidFill>
                          <a:schemeClr val="tx1"/>
                        </a:solidFill>
                        <a:latin typeface="宋体" panose="02010600030101010101" pitchFamily="2" charset="-122"/>
                        <a:ea typeface="宋体" panose="02010600030101010101" pitchFamily="2" charset="-122"/>
                      </a:endParaRPr>
                    </a:p>
                  </a:txBody>
                  <a:tcPr marL="68580" marR="68580" marT="0" marB="0" anchor="t"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977265">
                <a:tc>
                  <a:txBody>
                    <a:bodyPr/>
                    <a:p>
                      <a:pPr marL="68580" indent="0" algn="l">
                        <a:lnSpc>
                          <a:spcPct val="150000"/>
                        </a:lnSpc>
                        <a:spcBef>
                          <a:spcPct val="0"/>
                        </a:spcBef>
                        <a:spcAft>
                          <a:spcPct val="0"/>
                        </a:spcAft>
                      </a:pPr>
                      <a:r>
                        <a:rPr lang="zh-CN" sz="1800" b="1">
                          <a:solidFill>
                            <a:schemeClr val="tx1"/>
                          </a:solidFill>
                          <a:latin typeface="宋体" panose="02010600030101010101" pitchFamily="2" charset="-122"/>
                          <a:ea typeface="Calibri" panose="020F0502020204030204"/>
                        </a:rPr>
                        <a:t>优势（</a:t>
                      </a:r>
                      <a:r>
                        <a:rPr lang="en-US" altLang="zh-CN" sz="1800" b="1">
                          <a:solidFill>
                            <a:schemeClr val="tx1"/>
                          </a:solidFill>
                          <a:latin typeface="宋体" panose="02010600030101010101" pitchFamily="2" charset="-122"/>
                          <a:ea typeface="Calibri" panose="020F0502020204030204"/>
                        </a:rPr>
                        <a:t>S</a:t>
                      </a:r>
                      <a:r>
                        <a:rPr lang="zh-CN" sz="1800" b="1">
                          <a:solidFill>
                            <a:schemeClr val="tx1"/>
                          </a:solidFill>
                          <a:latin typeface="宋体" panose="02010600030101010101" pitchFamily="2" charset="-122"/>
                          <a:ea typeface="Calibri" panose="020F0502020204030204"/>
                        </a:rPr>
                        <a:t>）</a:t>
                      </a:r>
                      <a:endParaRPr lang="zh-CN" sz="1800" b="1">
                        <a:solidFill>
                          <a:schemeClr val="tx1"/>
                        </a:solidFill>
                        <a:latin typeface="宋体" panose="02010600030101010101" pitchFamily="2" charset="-122"/>
                        <a:ea typeface="Calibri" panose="020F0502020204030204"/>
                      </a:endParaRPr>
                    </a:p>
                  </a:txBody>
                  <a:tcPr marL="68580" marR="68580" marT="0" marB="0" anchor="t"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l">
                        <a:lnSpc>
                          <a:spcPct val="150000"/>
                        </a:lnSpc>
                        <a:spcBef>
                          <a:spcPct val="0"/>
                        </a:spcBef>
                        <a:spcAft>
                          <a:spcPct val="0"/>
                        </a:spcAft>
                      </a:pPr>
                      <a:r>
                        <a:rPr lang="zh-CN" sz="1800" b="1">
                          <a:solidFill>
                            <a:schemeClr val="tx1"/>
                          </a:solidFill>
                          <a:latin typeface="宋体" panose="02010600030101010101" pitchFamily="2" charset="-122"/>
                          <a:ea typeface="Calibri" panose="020F0502020204030204"/>
                        </a:rPr>
                        <a:t>劣势（</a:t>
                      </a:r>
                      <a:r>
                        <a:rPr lang="en-US" altLang="zh-CN" sz="1800" b="1">
                          <a:solidFill>
                            <a:schemeClr val="tx1"/>
                          </a:solidFill>
                          <a:latin typeface="宋体" panose="02010600030101010101" pitchFamily="2" charset="-122"/>
                          <a:ea typeface="Calibri" panose="020F0502020204030204"/>
                        </a:rPr>
                        <a:t>W</a:t>
                      </a:r>
                      <a:r>
                        <a:rPr lang="zh-CN" sz="1800" b="1">
                          <a:solidFill>
                            <a:schemeClr val="tx1"/>
                          </a:solidFill>
                          <a:latin typeface="宋体" panose="02010600030101010101" pitchFamily="2" charset="-122"/>
                          <a:ea typeface="Calibri" panose="020F0502020204030204"/>
                        </a:rPr>
                        <a:t>）</a:t>
                      </a:r>
                      <a:endParaRPr lang="zh-CN" sz="1800" b="1">
                        <a:solidFill>
                          <a:schemeClr val="tx1"/>
                        </a:solidFill>
                        <a:latin typeface="宋体" panose="02010600030101010101" pitchFamily="2" charset="-122"/>
                        <a:ea typeface="Calibri" panose="020F0502020204030204"/>
                      </a:endParaRPr>
                    </a:p>
                  </a:txBody>
                  <a:tcPr marL="68580" marR="68580" marT="0" marB="0" anchor="t"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l">
                        <a:lnSpc>
                          <a:spcPct val="150000"/>
                        </a:lnSpc>
                        <a:spcBef>
                          <a:spcPct val="0"/>
                        </a:spcBef>
                        <a:spcAft>
                          <a:spcPct val="0"/>
                        </a:spcAft>
                      </a:pPr>
                      <a:r>
                        <a:rPr lang="zh-CN" sz="1800" b="1">
                          <a:solidFill>
                            <a:schemeClr val="tx1"/>
                          </a:solidFill>
                          <a:latin typeface="宋体" panose="02010600030101010101" pitchFamily="2" charset="-122"/>
                          <a:ea typeface="Calibri" panose="020F0502020204030204"/>
                        </a:rPr>
                        <a:t>机会（</a:t>
                      </a:r>
                      <a:r>
                        <a:rPr lang="en-US" altLang="zh-CN" sz="1800" b="1">
                          <a:solidFill>
                            <a:schemeClr val="tx1"/>
                          </a:solidFill>
                          <a:latin typeface="宋体" panose="02010600030101010101" pitchFamily="2" charset="-122"/>
                          <a:ea typeface="Calibri" panose="020F0502020204030204"/>
                        </a:rPr>
                        <a:t>O</a:t>
                      </a:r>
                      <a:r>
                        <a:rPr lang="zh-CN" sz="1800" b="1">
                          <a:solidFill>
                            <a:schemeClr val="tx1"/>
                          </a:solidFill>
                          <a:latin typeface="宋体" panose="02010600030101010101" pitchFamily="2" charset="-122"/>
                          <a:ea typeface="Calibri" panose="020F0502020204030204"/>
                        </a:rPr>
                        <a:t>）</a:t>
                      </a:r>
                      <a:endParaRPr lang="zh-CN" sz="1800" b="1">
                        <a:solidFill>
                          <a:schemeClr val="tx1"/>
                        </a:solidFill>
                        <a:latin typeface="宋体" panose="02010600030101010101" pitchFamily="2" charset="-122"/>
                        <a:ea typeface="Calibri" panose="020F0502020204030204"/>
                      </a:endParaRPr>
                    </a:p>
                  </a:txBody>
                  <a:tcPr marL="68580" marR="68580" marT="0" marB="0" anchor="t"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l">
                        <a:lnSpc>
                          <a:spcPct val="150000"/>
                        </a:lnSpc>
                        <a:spcBef>
                          <a:spcPct val="0"/>
                        </a:spcBef>
                        <a:spcAft>
                          <a:spcPct val="0"/>
                        </a:spcAft>
                      </a:pPr>
                      <a:r>
                        <a:rPr lang="zh-CN" sz="1800" b="1">
                          <a:solidFill>
                            <a:schemeClr val="tx1"/>
                          </a:solidFill>
                          <a:latin typeface="宋体" panose="02010600030101010101" pitchFamily="2" charset="-122"/>
                          <a:ea typeface="Calibri" panose="020F0502020204030204"/>
                        </a:rPr>
                        <a:t>威胁（</a:t>
                      </a:r>
                      <a:r>
                        <a:rPr lang="en-US" altLang="zh-CN" sz="1800" b="1">
                          <a:solidFill>
                            <a:schemeClr val="tx1"/>
                          </a:solidFill>
                          <a:latin typeface="宋体" panose="02010600030101010101" pitchFamily="2" charset="-122"/>
                          <a:ea typeface="Calibri" panose="020F0502020204030204"/>
                        </a:rPr>
                        <a:t>T</a:t>
                      </a:r>
                      <a:r>
                        <a:rPr lang="zh-CN" sz="1800" b="1">
                          <a:solidFill>
                            <a:schemeClr val="tx1"/>
                          </a:solidFill>
                          <a:latin typeface="宋体" panose="02010600030101010101" pitchFamily="2" charset="-122"/>
                          <a:ea typeface="Calibri" panose="020F0502020204030204"/>
                        </a:rPr>
                        <a:t>）</a:t>
                      </a:r>
                      <a:endParaRPr lang="zh-CN" sz="1800" b="1">
                        <a:solidFill>
                          <a:schemeClr val="tx1"/>
                        </a:solidFill>
                        <a:latin typeface="宋体" panose="02010600030101010101" pitchFamily="2" charset="-122"/>
                        <a:ea typeface="Calibri" panose="020F0502020204030204"/>
                      </a:endParaRPr>
                    </a:p>
                  </a:txBody>
                  <a:tcPr marL="68580" marR="68580" marT="0" marB="0" anchor="t"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vMerge="1">
                  <a:tcPr>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B w="12700" cap="flat" cmpd="sng">
                      <a:solidFill>
                        <a:srgbClr val="000008"/>
                      </a:solidFill>
                      <a:prstDash val="solid"/>
                      <a:headEnd type="none" w="med" len="med"/>
                      <a:tailEnd type="none" w="med" len="med"/>
                    </a:lnB>
                  </a:tcPr>
                </a:tc>
              </a:tr>
              <a:tr h="2930525">
                <a:tc>
                  <a:txBody>
                    <a:bodyPr/>
                    <a:p>
                      <a:pPr marL="68580" indent="0" algn="l">
                        <a:lnSpc>
                          <a:spcPct val="150000"/>
                        </a:lnSpc>
                        <a:spcBef>
                          <a:spcPct val="0"/>
                        </a:spcBef>
                        <a:spcAft>
                          <a:spcPct val="0"/>
                        </a:spcAft>
                      </a:pPr>
                      <a:r>
                        <a:rPr lang="en-US" altLang="zh-CN" sz="1600" b="1">
                          <a:solidFill>
                            <a:schemeClr val="tx1"/>
                          </a:solidFill>
                          <a:latin typeface="宋体" panose="02010600030101010101" pitchFamily="2" charset="-122"/>
                          <a:ea typeface="Calibri" panose="020F0502020204030204"/>
                        </a:rPr>
                        <a:t>1.</a:t>
                      </a:r>
                      <a:endParaRPr lang="en-US" altLang="zh-CN" sz="1600" b="1">
                        <a:solidFill>
                          <a:schemeClr val="tx1"/>
                        </a:solidFill>
                        <a:latin typeface="宋体" panose="02010600030101010101" pitchFamily="2" charset="-122"/>
                        <a:ea typeface="Calibri" panose="020F0502020204030204"/>
                      </a:endParaRPr>
                    </a:p>
                    <a:p>
                      <a:pPr marL="68580" indent="0" algn="l">
                        <a:lnSpc>
                          <a:spcPct val="150000"/>
                        </a:lnSpc>
                        <a:spcBef>
                          <a:spcPct val="0"/>
                        </a:spcBef>
                        <a:spcAft>
                          <a:spcPct val="0"/>
                        </a:spcAft>
                      </a:pPr>
                      <a:r>
                        <a:rPr lang="en-US" altLang="zh-CN" sz="1600" b="1">
                          <a:solidFill>
                            <a:schemeClr val="tx1"/>
                          </a:solidFill>
                          <a:latin typeface="宋体" panose="02010600030101010101" pitchFamily="2" charset="-122"/>
                          <a:ea typeface="Calibri" panose="020F0502020204030204"/>
                        </a:rPr>
                        <a:t>2.</a:t>
                      </a:r>
                      <a:endParaRPr lang="en-US" altLang="zh-CN" sz="1600" b="1">
                        <a:solidFill>
                          <a:schemeClr val="tx1"/>
                        </a:solidFill>
                        <a:latin typeface="宋体" panose="02010600030101010101" pitchFamily="2" charset="-122"/>
                        <a:ea typeface="Calibri" panose="020F0502020204030204"/>
                      </a:endParaRPr>
                    </a:p>
                    <a:p>
                      <a:pPr marL="68580" indent="0" algn="l">
                        <a:lnSpc>
                          <a:spcPct val="150000"/>
                        </a:lnSpc>
                        <a:spcBef>
                          <a:spcPct val="0"/>
                        </a:spcBef>
                        <a:spcAft>
                          <a:spcPct val="0"/>
                        </a:spcAft>
                      </a:pPr>
                      <a:r>
                        <a:rPr lang="en-US" altLang="zh-CN" sz="1600" b="1">
                          <a:solidFill>
                            <a:schemeClr val="tx1"/>
                          </a:solidFill>
                          <a:latin typeface="宋体" panose="02010600030101010101" pitchFamily="2" charset="-122"/>
                          <a:ea typeface="Calibri" panose="020F0502020204030204"/>
                        </a:rPr>
                        <a:t>3.</a:t>
                      </a:r>
                      <a:endParaRPr lang="en-US" altLang="zh-CN" sz="1600" b="1">
                        <a:solidFill>
                          <a:schemeClr val="tx1"/>
                        </a:solidFill>
                        <a:latin typeface="宋体" panose="02010600030101010101" pitchFamily="2" charset="-122"/>
                        <a:ea typeface="Calibri" panose="020F0502020204030204"/>
                      </a:endParaRPr>
                    </a:p>
                    <a:p>
                      <a:pPr marL="68580" indent="0" algn="l">
                        <a:lnSpc>
                          <a:spcPct val="150000"/>
                        </a:lnSpc>
                        <a:spcBef>
                          <a:spcPct val="0"/>
                        </a:spcBef>
                        <a:spcAft>
                          <a:spcPct val="0"/>
                        </a:spcAft>
                      </a:pPr>
                      <a:r>
                        <a:rPr lang="en-US" altLang="zh-CN" sz="1600" b="1">
                          <a:solidFill>
                            <a:schemeClr val="tx1"/>
                          </a:solidFill>
                          <a:latin typeface="宋体" panose="02010600030101010101" pitchFamily="2" charset="-122"/>
                          <a:ea typeface="Calibri" panose="020F0502020204030204"/>
                        </a:rPr>
                        <a:t>4.</a:t>
                      </a:r>
                      <a:endParaRPr lang="en-US" altLang="zh-CN" sz="1600" b="1">
                        <a:solidFill>
                          <a:schemeClr val="tx1"/>
                        </a:solidFill>
                        <a:latin typeface="宋体" panose="02010600030101010101" pitchFamily="2" charset="-122"/>
                        <a:ea typeface="Calibri" panose="020F0502020204030204"/>
                      </a:endParaRPr>
                    </a:p>
                    <a:p>
                      <a:pPr marL="68580" indent="0" algn="l">
                        <a:lnSpc>
                          <a:spcPct val="150000"/>
                        </a:lnSpc>
                        <a:spcBef>
                          <a:spcPct val="0"/>
                        </a:spcBef>
                        <a:spcAft>
                          <a:spcPct val="0"/>
                        </a:spcAft>
                      </a:pPr>
                      <a:r>
                        <a:rPr lang="en-US" altLang="zh-CN" sz="1600" b="1">
                          <a:solidFill>
                            <a:schemeClr val="tx1"/>
                          </a:solidFill>
                          <a:latin typeface="宋体" panose="02010600030101010101" pitchFamily="2" charset="-122"/>
                          <a:ea typeface="Calibri" panose="020F0502020204030204"/>
                        </a:rPr>
                        <a:t>5.</a:t>
                      </a:r>
                      <a:endParaRPr lang="en-US" altLang="zh-CN" sz="1600" b="1">
                        <a:solidFill>
                          <a:schemeClr val="tx1"/>
                        </a:solidFill>
                        <a:latin typeface="宋体" panose="02010600030101010101" pitchFamily="2" charset="-122"/>
                        <a:ea typeface="Calibri" panose="020F0502020204030204"/>
                      </a:endParaRPr>
                    </a:p>
                    <a:p>
                      <a:pPr marL="68580" indent="0" algn="l">
                        <a:lnSpc>
                          <a:spcPct val="150000"/>
                        </a:lnSpc>
                        <a:spcBef>
                          <a:spcPct val="0"/>
                        </a:spcBef>
                        <a:spcAft>
                          <a:spcPct val="0"/>
                        </a:spcAft>
                      </a:pPr>
                      <a:r>
                        <a:rPr lang="en-US" altLang="zh-CN" sz="1600" b="1">
                          <a:solidFill>
                            <a:schemeClr val="tx1"/>
                          </a:solidFill>
                          <a:latin typeface="宋体" panose="02010600030101010101" pitchFamily="2" charset="-122"/>
                          <a:ea typeface="Calibri" panose="020F0502020204030204"/>
                        </a:rPr>
                        <a:t>……</a:t>
                      </a:r>
                      <a:endParaRPr lang="en-US" altLang="zh-CN" sz="1600" b="1">
                        <a:solidFill>
                          <a:schemeClr val="tx1"/>
                        </a:solidFill>
                        <a:latin typeface="宋体" panose="02010600030101010101" pitchFamily="2" charset="-122"/>
                        <a:ea typeface="Calibri" panose="020F0502020204030204"/>
                      </a:endParaRPr>
                    </a:p>
                  </a:txBody>
                  <a:tcPr marL="68580" marR="68580" marT="0" marB="0" anchor="t"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l">
                        <a:lnSpc>
                          <a:spcPct val="150000"/>
                        </a:lnSpc>
                        <a:spcBef>
                          <a:spcPct val="0"/>
                        </a:spcBef>
                        <a:spcAft>
                          <a:spcPct val="0"/>
                        </a:spcAft>
                      </a:pPr>
                      <a:r>
                        <a:rPr lang="en-US" altLang="zh-CN" sz="1600" b="1">
                          <a:solidFill>
                            <a:schemeClr val="tx1"/>
                          </a:solidFill>
                          <a:latin typeface="宋体" panose="02010600030101010101" pitchFamily="2" charset="-122"/>
                          <a:ea typeface="Calibri" panose="020F0502020204030204"/>
                        </a:rPr>
                        <a:t>1.</a:t>
                      </a:r>
                      <a:endParaRPr lang="en-US" altLang="zh-CN" sz="1600" b="1">
                        <a:solidFill>
                          <a:schemeClr val="tx1"/>
                        </a:solidFill>
                        <a:latin typeface="宋体" panose="02010600030101010101" pitchFamily="2" charset="-122"/>
                        <a:ea typeface="Calibri" panose="020F0502020204030204"/>
                      </a:endParaRPr>
                    </a:p>
                    <a:p>
                      <a:pPr marL="68580" indent="0" algn="l">
                        <a:lnSpc>
                          <a:spcPct val="150000"/>
                        </a:lnSpc>
                        <a:spcBef>
                          <a:spcPct val="0"/>
                        </a:spcBef>
                        <a:spcAft>
                          <a:spcPct val="0"/>
                        </a:spcAft>
                      </a:pPr>
                      <a:r>
                        <a:rPr lang="en-US" altLang="zh-CN" sz="1600" b="1">
                          <a:solidFill>
                            <a:schemeClr val="tx1"/>
                          </a:solidFill>
                          <a:latin typeface="宋体" panose="02010600030101010101" pitchFamily="2" charset="-122"/>
                          <a:ea typeface="Calibri" panose="020F0502020204030204"/>
                        </a:rPr>
                        <a:t>2.</a:t>
                      </a:r>
                      <a:endParaRPr lang="en-US" altLang="zh-CN" sz="1600" b="1">
                        <a:solidFill>
                          <a:schemeClr val="tx1"/>
                        </a:solidFill>
                        <a:latin typeface="宋体" panose="02010600030101010101" pitchFamily="2" charset="-122"/>
                        <a:ea typeface="Calibri" panose="020F0502020204030204"/>
                      </a:endParaRPr>
                    </a:p>
                    <a:p>
                      <a:pPr marL="68580" indent="0" algn="l">
                        <a:lnSpc>
                          <a:spcPct val="150000"/>
                        </a:lnSpc>
                        <a:spcBef>
                          <a:spcPct val="0"/>
                        </a:spcBef>
                        <a:spcAft>
                          <a:spcPct val="0"/>
                        </a:spcAft>
                      </a:pPr>
                      <a:r>
                        <a:rPr lang="en-US" altLang="zh-CN" sz="1600" b="1">
                          <a:solidFill>
                            <a:schemeClr val="tx1"/>
                          </a:solidFill>
                          <a:latin typeface="宋体" panose="02010600030101010101" pitchFamily="2" charset="-122"/>
                          <a:ea typeface="Calibri" panose="020F0502020204030204"/>
                        </a:rPr>
                        <a:t>3.</a:t>
                      </a:r>
                      <a:endParaRPr lang="en-US" altLang="zh-CN" sz="1600" b="1">
                        <a:solidFill>
                          <a:schemeClr val="tx1"/>
                        </a:solidFill>
                        <a:latin typeface="宋体" panose="02010600030101010101" pitchFamily="2" charset="-122"/>
                        <a:ea typeface="Calibri" panose="020F0502020204030204"/>
                      </a:endParaRPr>
                    </a:p>
                    <a:p>
                      <a:pPr marL="68580" indent="0" algn="l">
                        <a:lnSpc>
                          <a:spcPct val="150000"/>
                        </a:lnSpc>
                        <a:spcBef>
                          <a:spcPct val="0"/>
                        </a:spcBef>
                        <a:spcAft>
                          <a:spcPct val="0"/>
                        </a:spcAft>
                      </a:pPr>
                      <a:r>
                        <a:rPr lang="en-US" altLang="zh-CN" sz="1600" b="1">
                          <a:solidFill>
                            <a:schemeClr val="tx1"/>
                          </a:solidFill>
                          <a:latin typeface="宋体" panose="02010600030101010101" pitchFamily="2" charset="-122"/>
                          <a:ea typeface="Calibri" panose="020F0502020204030204"/>
                        </a:rPr>
                        <a:t>4.</a:t>
                      </a:r>
                      <a:endParaRPr lang="en-US" altLang="zh-CN" sz="1600" b="1">
                        <a:solidFill>
                          <a:schemeClr val="tx1"/>
                        </a:solidFill>
                        <a:latin typeface="宋体" panose="02010600030101010101" pitchFamily="2" charset="-122"/>
                        <a:ea typeface="Calibri" panose="020F0502020204030204"/>
                      </a:endParaRPr>
                    </a:p>
                    <a:p>
                      <a:pPr marL="68580" indent="0" algn="l">
                        <a:lnSpc>
                          <a:spcPct val="150000"/>
                        </a:lnSpc>
                        <a:spcBef>
                          <a:spcPct val="0"/>
                        </a:spcBef>
                        <a:spcAft>
                          <a:spcPct val="0"/>
                        </a:spcAft>
                      </a:pPr>
                      <a:r>
                        <a:rPr lang="en-US" altLang="zh-CN" sz="1600" b="1">
                          <a:solidFill>
                            <a:schemeClr val="tx1"/>
                          </a:solidFill>
                          <a:latin typeface="宋体" panose="02010600030101010101" pitchFamily="2" charset="-122"/>
                          <a:ea typeface="Calibri" panose="020F0502020204030204"/>
                        </a:rPr>
                        <a:t>5.</a:t>
                      </a:r>
                      <a:endParaRPr lang="en-US" altLang="zh-CN" sz="1600" b="1">
                        <a:solidFill>
                          <a:schemeClr val="tx1"/>
                        </a:solidFill>
                        <a:latin typeface="宋体" panose="02010600030101010101" pitchFamily="2" charset="-122"/>
                        <a:ea typeface="Calibri" panose="020F0502020204030204"/>
                      </a:endParaRPr>
                    </a:p>
                    <a:p>
                      <a:pPr marL="68580" indent="0" algn="l">
                        <a:lnSpc>
                          <a:spcPct val="150000"/>
                        </a:lnSpc>
                        <a:spcBef>
                          <a:spcPct val="0"/>
                        </a:spcBef>
                        <a:spcAft>
                          <a:spcPct val="0"/>
                        </a:spcAft>
                      </a:pPr>
                      <a:r>
                        <a:rPr lang="en-US" altLang="zh-CN" sz="1600" b="1">
                          <a:solidFill>
                            <a:schemeClr val="tx1"/>
                          </a:solidFill>
                          <a:latin typeface="宋体" panose="02010600030101010101" pitchFamily="2" charset="-122"/>
                          <a:ea typeface="Calibri" panose="020F0502020204030204"/>
                        </a:rPr>
                        <a:t>……</a:t>
                      </a:r>
                      <a:endParaRPr lang="en-US" altLang="zh-CN" sz="1600" b="1">
                        <a:solidFill>
                          <a:schemeClr val="tx1"/>
                        </a:solidFill>
                        <a:latin typeface="宋体" panose="02010600030101010101" pitchFamily="2" charset="-122"/>
                        <a:ea typeface="Calibri" panose="020F0502020204030204"/>
                      </a:endParaRPr>
                    </a:p>
                  </a:txBody>
                  <a:tcPr marL="68580" marR="68580" marT="0" marB="0" anchor="t"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l">
                        <a:lnSpc>
                          <a:spcPct val="150000"/>
                        </a:lnSpc>
                        <a:spcBef>
                          <a:spcPct val="0"/>
                        </a:spcBef>
                        <a:spcAft>
                          <a:spcPct val="0"/>
                        </a:spcAft>
                      </a:pPr>
                      <a:r>
                        <a:rPr lang="en-US" altLang="zh-CN" sz="1600" b="1">
                          <a:solidFill>
                            <a:schemeClr val="tx1"/>
                          </a:solidFill>
                          <a:latin typeface="宋体" panose="02010600030101010101" pitchFamily="2" charset="-122"/>
                          <a:ea typeface="Calibri" panose="020F0502020204030204"/>
                        </a:rPr>
                        <a:t>1.</a:t>
                      </a:r>
                      <a:endParaRPr lang="en-US" altLang="zh-CN" sz="1600" b="1">
                        <a:solidFill>
                          <a:schemeClr val="tx1"/>
                        </a:solidFill>
                        <a:latin typeface="宋体" panose="02010600030101010101" pitchFamily="2" charset="-122"/>
                        <a:ea typeface="Calibri" panose="020F0502020204030204"/>
                      </a:endParaRPr>
                    </a:p>
                    <a:p>
                      <a:pPr marL="68580" indent="0" algn="l">
                        <a:lnSpc>
                          <a:spcPct val="150000"/>
                        </a:lnSpc>
                        <a:spcBef>
                          <a:spcPct val="0"/>
                        </a:spcBef>
                        <a:spcAft>
                          <a:spcPct val="0"/>
                        </a:spcAft>
                      </a:pPr>
                      <a:r>
                        <a:rPr lang="en-US" altLang="zh-CN" sz="1600" b="1">
                          <a:solidFill>
                            <a:schemeClr val="tx1"/>
                          </a:solidFill>
                          <a:latin typeface="宋体" panose="02010600030101010101" pitchFamily="2" charset="-122"/>
                          <a:ea typeface="Calibri" panose="020F0502020204030204"/>
                        </a:rPr>
                        <a:t>2.</a:t>
                      </a:r>
                      <a:endParaRPr lang="en-US" altLang="zh-CN" sz="1600" b="1">
                        <a:solidFill>
                          <a:schemeClr val="tx1"/>
                        </a:solidFill>
                        <a:latin typeface="宋体" panose="02010600030101010101" pitchFamily="2" charset="-122"/>
                        <a:ea typeface="Calibri" panose="020F0502020204030204"/>
                      </a:endParaRPr>
                    </a:p>
                    <a:p>
                      <a:pPr marL="68580" indent="0" algn="l">
                        <a:lnSpc>
                          <a:spcPct val="150000"/>
                        </a:lnSpc>
                        <a:spcBef>
                          <a:spcPct val="0"/>
                        </a:spcBef>
                        <a:spcAft>
                          <a:spcPct val="0"/>
                        </a:spcAft>
                      </a:pPr>
                      <a:r>
                        <a:rPr lang="en-US" altLang="zh-CN" sz="1600" b="1">
                          <a:solidFill>
                            <a:schemeClr val="tx1"/>
                          </a:solidFill>
                          <a:latin typeface="宋体" panose="02010600030101010101" pitchFamily="2" charset="-122"/>
                          <a:ea typeface="Calibri" panose="020F0502020204030204"/>
                        </a:rPr>
                        <a:t>3.</a:t>
                      </a:r>
                      <a:endParaRPr lang="en-US" altLang="zh-CN" sz="1600" b="1">
                        <a:solidFill>
                          <a:schemeClr val="tx1"/>
                        </a:solidFill>
                        <a:latin typeface="宋体" panose="02010600030101010101" pitchFamily="2" charset="-122"/>
                        <a:ea typeface="Calibri" panose="020F0502020204030204"/>
                      </a:endParaRPr>
                    </a:p>
                    <a:p>
                      <a:pPr marL="68580" indent="0" algn="l">
                        <a:lnSpc>
                          <a:spcPct val="150000"/>
                        </a:lnSpc>
                        <a:spcBef>
                          <a:spcPct val="0"/>
                        </a:spcBef>
                        <a:spcAft>
                          <a:spcPct val="0"/>
                        </a:spcAft>
                      </a:pPr>
                      <a:r>
                        <a:rPr lang="en-US" altLang="zh-CN" sz="1600" b="1">
                          <a:solidFill>
                            <a:schemeClr val="tx1"/>
                          </a:solidFill>
                          <a:latin typeface="宋体" panose="02010600030101010101" pitchFamily="2" charset="-122"/>
                          <a:ea typeface="Calibri" panose="020F0502020204030204"/>
                        </a:rPr>
                        <a:t>4.</a:t>
                      </a:r>
                      <a:endParaRPr lang="en-US" altLang="zh-CN" sz="1600" b="1">
                        <a:solidFill>
                          <a:schemeClr val="tx1"/>
                        </a:solidFill>
                        <a:latin typeface="宋体" panose="02010600030101010101" pitchFamily="2" charset="-122"/>
                        <a:ea typeface="Calibri" panose="020F0502020204030204"/>
                      </a:endParaRPr>
                    </a:p>
                    <a:p>
                      <a:pPr marL="68580" indent="0" algn="l">
                        <a:lnSpc>
                          <a:spcPct val="150000"/>
                        </a:lnSpc>
                        <a:spcBef>
                          <a:spcPct val="0"/>
                        </a:spcBef>
                        <a:spcAft>
                          <a:spcPct val="0"/>
                        </a:spcAft>
                      </a:pPr>
                      <a:r>
                        <a:rPr lang="en-US" altLang="zh-CN" sz="1600" b="1">
                          <a:solidFill>
                            <a:schemeClr val="tx1"/>
                          </a:solidFill>
                          <a:latin typeface="宋体" panose="02010600030101010101" pitchFamily="2" charset="-122"/>
                          <a:ea typeface="Calibri" panose="020F0502020204030204"/>
                        </a:rPr>
                        <a:t>5.</a:t>
                      </a:r>
                      <a:endParaRPr lang="en-US" altLang="zh-CN" sz="1600" b="1">
                        <a:solidFill>
                          <a:schemeClr val="tx1"/>
                        </a:solidFill>
                        <a:latin typeface="宋体" panose="02010600030101010101" pitchFamily="2" charset="-122"/>
                        <a:ea typeface="Calibri" panose="020F0502020204030204"/>
                      </a:endParaRPr>
                    </a:p>
                    <a:p>
                      <a:pPr marL="68580" indent="0" algn="l">
                        <a:lnSpc>
                          <a:spcPct val="150000"/>
                        </a:lnSpc>
                        <a:spcBef>
                          <a:spcPct val="0"/>
                        </a:spcBef>
                        <a:spcAft>
                          <a:spcPct val="0"/>
                        </a:spcAft>
                      </a:pPr>
                      <a:r>
                        <a:rPr lang="en-US" altLang="zh-CN" sz="1600" b="1">
                          <a:solidFill>
                            <a:schemeClr val="tx1"/>
                          </a:solidFill>
                          <a:latin typeface="宋体" panose="02010600030101010101" pitchFamily="2" charset="-122"/>
                          <a:ea typeface="Calibri" panose="020F0502020204030204"/>
                        </a:rPr>
                        <a:t>……</a:t>
                      </a:r>
                      <a:endParaRPr lang="en-US" altLang="zh-CN" sz="1600" b="1">
                        <a:solidFill>
                          <a:schemeClr val="tx1"/>
                        </a:solidFill>
                        <a:latin typeface="宋体" panose="02010600030101010101" pitchFamily="2" charset="-122"/>
                        <a:ea typeface="Calibri" panose="020F0502020204030204"/>
                      </a:endParaRPr>
                    </a:p>
                  </a:txBody>
                  <a:tcPr marL="68580" marR="68580" marT="0" marB="0" anchor="t"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l">
                        <a:lnSpc>
                          <a:spcPct val="150000"/>
                        </a:lnSpc>
                        <a:spcBef>
                          <a:spcPct val="0"/>
                        </a:spcBef>
                        <a:spcAft>
                          <a:spcPct val="0"/>
                        </a:spcAft>
                      </a:pPr>
                      <a:r>
                        <a:rPr lang="en-US" altLang="zh-CN" sz="1600" b="1">
                          <a:solidFill>
                            <a:schemeClr val="tx1"/>
                          </a:solidFill>
                          <a:latin typeface="宋体" panose="02010600030101010101" pitchFamily="2" charset="-122"/>
                          <a:ea typeface="Calibri" panose="020F0502020204030204"/>
                        </a:rPr>
                        <a:t>1.</a:t>
                      </a:r>
                      <a:endParaRPr lang="en-US" altLang="zh-CN" sz="1600" b="1">
                        <a:solidFill>
                          <a:schemeClr val="tx1"/>
                        </a:solidFill>
                        <a:latin typeface="宋体" panose="02010600030101010101" pitchFamily="2" charset="-122"/>
                        <a:ea typeface="Calibri" panose="020F0502020204030204"/>
                      </a:endParaRPr>
                    </a:p>
                    <a:p>
                      <a:pPr marL="68580" indent="0" algn="l">
                        <a:lnSpc>
                          <a:spcPct val="150000"/>
                        </a:lnSpc>
                        <a:spcBef>
                          <a:spcPct val="0"/>
                        </a:spcBef>
                        <a:spcAft>
                          <a:spcPct val="0"/>
                        </a:spcAft>
                      </a:pPr>
                      <a:r>
                        <a:rPr lang="en-US" altLang="zh-CN" sz="1600" b="1">
                          <a:solidFill>
                            <a:schemeClr val="tx1"/>
                          </a:solidFill>
                          <a:latin typeface="宋体" panose="02010600030101010101" pitchFamily="2" charset="-122"/>
                          <a:ea typeface="Calibri" panose="020F0502020204030204"/>
                        </a:rPr>
                        <a:t>2.</a:t>
                      </a:r>
                      <a:endParaRPr lang="en-US" altLang="zh-CN" sz="1600" b="1">
                        <a:solidFill>
                          <a:schemeClr val="tx1"/>
                        </a:solidFill>
                        <a:latin typeface="宋体" panose="02010600030101010101" pitchFamily="2" charset="-122"/>
                        <a:ea typeface="Calibri" panose="020F0502020204030204"/>
                      </a:endParaRPr>
                    </a:p>
                    <a:p>
                      <a:pPr marL="68580" indent="0" algn="l">
                        <a:lnSpc>
                          <a:spcPct val="150000"/>
                        </a:lnSpc>
                        <a:spcBef>
                          <a:spcPct val="0"/>
                        </a:spcBef>
                        <a:spcAft>
                          <a:spcPct val="0"/>
                        </a:spcAft>
                      </a:pPr>
                      <a:r>
                        <a:rPr lang="en-US" altLang="zh-CN" sz="1600" b="1">
                          <a:solidFill>
                            <a:schemeClr val="tx1"/>
                          </a:solidFill>
                          <a:latin typeface="宋体" panose="02010600030101010101" pitchFamily="2" charset="-122"/>
                          <a:ea typeface="Calibri" panose="020F0502020204030204"/>
                        </a:rPr>
                        <a:t>3.</a:t>
                      </a:r>
                      <a:endParaRPr lang="en-US" altLang="zh-CN" sz="1600" b="1">
                        <a:solidFill>
                          <a:schemeClr val="tx1"/>
                        </a:solidFill>
                        <a:latin typeface="宋体" panose="02010600030101010101" pitchFamily="2" charset="-122"/>
                        <a:ea typeface="Calibri" panose="020F0502020204030204"/>
                      </a:endParaRPr>
                    </a:p>
                    <a:p>
                      <a:pPr marL="68580" indent="0" algn="l">
                        <a:lnSpc>
                          <a:spcPct val="150000"/>
                        </a:lnSpc>
                        <a:spcBef>
                          <a:spcPct val="0"/>
                        </a:spcBef>
                        <a:spcAft>
                          <a:spcPct val="0"/>
                        </a:spcAft>
                      </a:pPr>
                      <a:r>
                        <a:rPr lang="en-US" altLang="zh-CN" sz="1600" b="1">
                          <a:solidFill>
                            <a:schemeClr val="tx1"/>
                          </a:solidFill>
                          <a:latin typeface="宋体" panose="02010600030101010101" pitchFamily="2" charset="-122"/>
                          <a:ea typeface="Calibri" panose="020F0502020204030204"/>
                        </a:rPr>
                        <a:t>4.</a:t>
                      </a:r>
                      <a:endParaRPr lang="en-US" altLang="zh-CN" sz="1600" b="1">
                        <a:solidFill>
                          <a:schemeClr val="tx1"/>
                        </a:solidFill>
                        <a:latin typeface="宋体" panose="02010600030101010101" pitchFamily="2" charset="-122"/>
                        <a:ea typeface="Calibri" panose="020F0502020204030204"/>
                      </a:endParaRPr>
                    </a:p>
                    <a:p>
                      <a:pPr marL="68580" indent="0" algn="l">
                        <a:lnSpc>
                          <a:spcPct val="150000"/>
                        </a:lnSpc>
                        <a:spcBef>
                          <a:spcPct val="0"/>
                        </a:spcBef>
                        <a:spcAft>
                          <a:spcPct val="0"/>
                        </a:spcAft>
                      </a:pPr>
                      <a:r>
                        <a:rPr lang="en-US" altLang="zh-CN" sz="1600" b="1">
                          <a:solidFill>
                            <a:schemeClr val="tx1"/>
                          </a:solidFill>
                          <a:latin typeface="宋体" panose="02010600030101010101" pitchFamily="2" charset="-122"/>
                          <a:ea typeface="Calibri" panose="020F0502020204030204"/>
                        </a:rPr>
                        <a:t>5.</a:t>
                      </a:r>
                      <a:endParaRPr lang="en-US" altLang="zh-CN" sz="1600" b="1">
                        <a:solidFill>
                          <a:schemeClr val="tx1"/>
                        </a:solidFill>
                        <a:latin typeface="宋体" panose="02010600030101010101" pitchFamily="2" charset="-122"/>
                        <a:ea typeface="Calibri" panose="020F0502020204030204"/>
                      </a:endParaRPr>
                    </a:p>
                    <a:p>
                      <a:pPr marL="68580" indent="0" algn="l">
                        <a:lnSpc>
                          <a:spcPct val="150000"/>
                        </a:lnSpc>
                        <a:spcBef>
                          <a:spcPct val="0"/>
                        </a:spcBef>
                        <a:spcAft>
                          <a:spcPct val="0"/>
                        </a:spcAft>
                      </a:pPr>
                      <a:r>
                        <a:rPr lang="en-US" altLang="zh-CN" sz="1600" b="1">
                          <a:solidFill>
                            <a:schemeClr val="tx1"/>
                          </a:solidFill>
                          <a:latin typeface="宋体" panose="02010600030101010101" pitchFamily="2" charset="-122"/>
                          <a:ea typeface="Calibri" panose="020F0502020204030204"/>
                        </a:rPr>
                        <a:t>……</a:t>
                      </a:r>
                      <a:endParaRPr lang="en-US" altLang="zh-CN" sz="1600" b="1">
                        <a:solidFill>
                          <a:schemeClr val="tx1"/>
                        </a:solidFill>
                        <a:latin typeface="宋体" panose="02010600030101010101" pitchFamily="2" charset="-122"/>
                        <a:ea typeface="Calibri" panose="020F0502020204030204"/>
                      </a:endParaRPr>
                    </a:p>
                  </a:txBody>
                  <a:tcPr marL="68580" marR="68580" marT="0" marB="0" anchor="t"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l">
                        <a:lnSpc>
                          <a:spcPct val="150000"/>
                        </a:lnSpc>
                        <a:spcBef>
                          <a:spcPct val="0"/>
                        </a:spcBef>
                        <a:spcAft>
                          <a:spcPct val="0"/>
                        </a:spcAft>
                      </a:pPr>
                      <a:endParaRPr sz="1600" b="1">
                        <a:solidFill>
                          <a:schemeClr val="tx1"/>
                        </a:solidFill>
                        <a:latin typeface="宋体" panose="02010600030101010101" pitchFamily="2" charset="-122"/>
                        <a:ea typeface="Calibri" panose="020F0502020204030204"/>
                      </a:endParaRPr>
                    </a:p>
                  </a:txBody>
                  <a:tcPr marL="68580" marR="68580" marT="0" marB="0" anchor="t"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bl>
          </a:graphicData>
        </a:graphic>
      </p:graphicFrame>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6"/>
          <p:cNvSpPr txBox="1"/>
          <p:nvPr>
            <p:custDataLst>
              <p:tags r:id="rId1"/>
            </p:custDataLst>
          </p:nvPr>
        </p:nvSpPr>
        <p:spPr>
          <a:xfrm>
            <a:off x="481965" y="1689100"/>
            <a:ext cx="11734165" cy="4261485"/>
          </a:xfrm>
          <a:prstGeom prst="rect">
            <a:avLst/>
          </a:prstGeom>
          <a:noFill/>
          <a:ln w="3175">
            <a:noFill/>
            <a:prstDash val="dash"/>
          </a:ln>
        </p:spPr>
        <p:txBody>
          <a:bodyPr wrap="square" lIns="66968" tIns="26787" rIns="66968" bIns="26787"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ctr">
              <a:lnSpc>
                <a:spcPct val="120000"/>
              </a:lnSpc>
              <a:spcBef>
                <a:spcPts val="0"/>
              </a:spcBef>
              <a:spcAft>
                <a:spcPts val="800"/>
              </a:spcAft>
              <a:buSzPct val="100000"/>
              <a:buFont typeface="+mn-ea"/>
            </a:pPr>
            <a:r>
              <a:rPr lang="zh-CN" altLang="en-US" sz="2800" b="1">
                <a:latin typeface="华文中宋" panose="02010600040101010101" pitchFamily="2" charset="-122"/>
                <a:ea typeface="华文中宋" panose="02010600040101010101" pitchFamily="2" charset="-122"/>
                <a:cs typeface="华文中宋" panose="02010600040101010101" pitchFamily="2" charset="-122"/>
                <a:sym typeface="+mn-ea"/>
              </a:rPr>
              <a:t>（三）</a:t>
            </a:r>
            <a:r>
              <a:rPr lang="zh-CN" altLang="en-US" sz="2800" b="1" spc="9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rPr>
              <a:t>增强综合素质，提升就业竞争力</a:t>
            </a:r>
            <a:endParaRPr lang="zh-CN" altLang="en-US" sz="2800" b="1" spc="9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endParaRPr>
          </a:p>
          <a:p>
            <a:pPr marL="0" lvl="0" indent="457200" algn="l" fontAlgn="ctr">
              <a:lnSpc>
                <a:spcPct val="120000"/>
              </a:lnSpc>
              <a:spcBef>
                <a:spcPts val="0"/>
              </a:spcBef>
              <a:spcAft>
                <a:spcPts val="800"/>
              </a:spcAft>
              <a:buSzPct val="100000"/>
              <a:buFont typeface="Wingdings" panose="05000000000000000000" charset="0"/>
            </a:pPr>
            <a:r>
              <a:rPr lang="zh-CN" altLang="en-US" sz="2000" spc="9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rPr>
              <a:t>大学生要将强化个人综合素质、提高就业竞争力作为长期目标来执行。</a:t>
            </a:r>
            <a:endParaRPr lang="zh-CN" altLang="en-US" sz="2000" spc="9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endParaRPr>
          </a:p>
          <a:p>
            <a:pPr marL="0" lvl="0" indent="457200" algn="l" fontAlgn="ctr">
              <a:lnSpc>
                <a:spcPct val="120000"/>
              </a:lnSpc>
              <a:spcBef>
                <a:spcPts val="0"/>
              </a:spcBef>
              <a:spcAft>
                <a:spcPts val="800"/>
              </a:spcAft>
              <a:buSzPct val="100000"/>
              <a:buFont typeface="Wingdings" panose="05000000000000000000" charset="0"/>
            </a:pPr>
            <a:r>
              <a:rPr lang="zh-CN" altLang="en-US" sz="2000" spc="9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rPr>
              <a:t>大学生就业综合能力的提升主要包括挖掘个人能力和增强现有能力以外的职业素养两个方面。</a:t>
            </a:r>
            <a:endParaRPr lang="zh-CN" altLang="en-US" sz="2000" spc="9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endParaRPr>
          </a:p>
          <a:p>
            <a:pPr marL="0" lvl="0" indent="457200" algn="l" fontAlgn="ctr">
              <a:lnSpc>
                <a:spcPct val="120000"/>
              </a:lnSpc>
              <a:spcBef>
                <a:spcPts val="0"/>
              </a:spcBef>
              <a:spcAft>
                <a:spcPts val="800"/>
              </a:spcAft>
              <a:buSzPct val="100000"/>
              <a:buFont typeface="Wingdings" panose="05000000000000000000" charset="0"/>
            </a:pPr>
            <a:r>
              <a:rPr lang="zh-CN" altLang="en-US" sz="2000" spc="9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rPr>
              <a:t>大学生要主动参与到校内各类实践活动或实习岗位中，查补自身的知识空缺、能力短板、经验盲区，并多从自身成就事件中发掘擅长领域进行深入培养。</a:t>
            </a:r>
            <a:endParaRPr lang="zh-CN" altLang="en-US" sz="2000" spc="9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endParaRPr>
          </a:p>
          <a:p>
            <a:pPr marL="0" lvl="0" indent="457200" algn="l" fontAlgn="ctr">
              <a:lnSpc>
                <a:spcPct val="120000"/>
              </a:lnSpc>
              <a:spcBef>
                <a:spcPts val="0"/>
              </a:spcBef>
              <a:spcAft>
                <a:spcPts val="800"/>
              </a:spcAft>
              <a:buSzPct val="100000"/>
              <a:buFont typeface="Wingdings" panose="05000000000000000000" charset="0"/>
            </a:pPr>
            <a:r>
              <a:rPr lang="zh-CN" altLang="en-US" sz="2000" spc="9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rPr>
              <a:t>职业道德也是用人单位考核应聘者的重要方面。</a:t>
            </a:r>
            <a:endParaRPr lang="zh-CN" altLang="en-US" sz="2000" spc="9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微软雅黑" panose="020B0503020204020204" pitchFamily="34" charset="-122"/>
            </a:endParaRPr>
          </a:p>
        </p:txBody>
      </p:sp>
      <p:sp>
        <p:nvSpPr>
          <p:cNvPr id="2" name="文本框 1"/>
          <p:cNvSpPr txBox="1"/>
          <p:nvPr>
            <p:custDataLst>
              <p:tags r:id="rId2"/>
            </p:custDataLst>
          </p:nvPr>
        </p:nvSpPr>
        <p:spPr>
          <a:xfrm>
            <a:off x="342900" y="642620"/>
            <a:ext cx="11850370" cy="944880"/>
          </a:xfrm>
          <a:prstGeom prst="rect">
            <a:avLst/>
          </a:prstGeom>
          <a:noFill/>
        </p:spPr>
        <p:txBody>
          <a:bodyPr wrap="square" lIns="66968" tIns="26787" rIns="66968" bIns="26787" rtlCol="0" anchor="b" anchorCtr="0">
            <a:normAutofit/>
          </a:bodyPr>
          <a:p>
            <a:pPr marL="0" indent="0" algn="ctr">
              <a:lnSpc>
                <a:spcPct val="110000"/>
              </a:lnSpc>
              <a:spcBef>
                <a:spcPts val="0"/>
              </a:spcBef>
              <a:spcAft>
                <a:spcPts val="0"/>
              </a:spcAft>
              <a:buSzPct val="100000"/>
              <a:buNone/>
            </a:pPr>
            <a:r>
              <a:rPr lang="zh-CN" altLang="en-US" sz="4400" dirty="0" smtClean="0">
                <a:uFillTx/>
                <a:latin typeface="华文中宋" panose="02010600040101010101" pitchFamily="2" charset="-122"/>
                <a:ea typeface="华文中宋" panose="02010600040101010101" pitchFamily="2" charset="-122"/>
                <a:cs typeface="+mj-cs"/>
                <a:sym typeface="华文中宋" panose="02010600040101010101" pitchFamily="2" charset="-122"/>
              </a:rPr>
              <a:t>四、大学生就业心理问题的调适</a:t>
            </a:r>
            <a:endParaRPr lang="zh-CN" altLang="en-US" sz="4400" dirty="0" smtClean="0">
              <a:uFillTx/>
              <a:latin typeface="华文中宋" panose="02010600040101010101" pitchFamily="2" charset="-122"/>
              <a:ea typeface="华文中宋" panose="02010600040101010101" pitchFamily="2" charset="-122"/>
              <a:cs typeface="+mj-cs"/>
              <a:sym typeface="华文中宋" panose="02010600040101010101" pitchFamily="2" charset="-122"/>
            </a:endParaRPr>
          </a:p>
        </p:txBody>
      </p:sp>
    </p:spTree>
    <p:custDataLst>
      <p:tags r:id="rId3"/>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userDrawn="1">
            <p:custDataLst>
              <p:tags r:id="rId1"/>
            </p:custDataLst>
          </p:nvPr>
        </p:nvSpPr>
        <p:spPr>
          <a:xfrm>
            <a:off x="0" y="0"/>
            <a:ext cx="12858750" cy="976408"/>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sz="1900">
              <a:solidFill>
                <a:schemeClr val="lt1"/>
              </a:solidFill>
              <a:latin typeface="微软雅黑" panose="020B0503020204020204" pitchFamily="34" charset="-122"/>
              <a:ea typeface="微软雅黑" panose="020B0503020204020204" pitchFamily="34" charset="-122"/>
              <a:sym typeface="+mn-ea"/>
            </a:endParaRPr>
          </a:p>
        </p:txBody>
      </p:sp>
      <p:sp>
        <p:nvSpPr>
          <p:cNvPr id="16" name="文本框 15"/>
          <p:cNvSpPr txBox="1"/>
          <p:nvPr>
            <p:custDataLst>
              <p:tags r:id="rId2"/>
            </p:custDataLst>
          </p:nvPr>
        </p:nvSpPr>
        <p:spPr>
          <a:xfrm>
            <a:off x="482156" y="160726"/>
            <a:ext cx="11894438" cy="642902"/>
          </a:xfrm>
          <a:prstGeom prst="rect">
            <a:avLst/>
          </a:prstGeom>
          <a:noFill/>
        </p:spPr>
        <p:txBody>
          <a:bodyPr wrap="square" lIns="66968" tIns="26787" rIns="66968" bIns="26787" rtlCol="0" anchor="ctr" anchorCtr="0">
            <a:normAutofit/>
          </a:bodyPr>
          <a:p>
            <a:pPr marL="0" indent="0" algn="l">
              <a:lnSpc>
                <a:spcPct val="100000"/>
              </a:lnSpc>
              <a:spcBef>
                <a:spcPts val="0"/>
              </a:spcBef>
              <a:spcAft>
                <a:spcPts val="0"/>
              </a:spcAft>
              <a:buSzPct val="100000"/>
              <a:buNone/>
            </a:pPr>
            <a:r>
              <a:rPr lang="en-US" altLang="zh-CN" sz="3200" b="1" spc="160" dirty="0">
                <a:solidFill>
                  <a:schemeClr val="lt1"/>
                </a:solidFill>
                <a:uFillTx/>
                <a:latin typeface="微软雅黑" panose="020B0503020204020204" pitchFamily="34" charset="-122"/>
                <a:ea typeface="微软雅黑" panose="020B0503020204020204" pitchFamily="34" charset="-122"/>
              </a:rPr>
              <a:t>【测一测】</a:t>
            </a:r>
            <a:r>
              <a:rPr lang="zh-CN" altLang="en-US" sz="3200" b="1" spc="160" dirty="0">
                <a:solidFill>
                  <a:schemeClr val="lt1"/>
                </a:solidFill>
                <a:uFillTx/>
                <a:latin typeface="微软雅黑" panose="020B0503020204020204" pitchFamily="34" charset="-122"/>
                <a:ea typeface="微软雅黑" panose="020B0503020204020204" pitchFamily="34" charset="-122"/>
              </a:rPr>
              <a:t>职业价值观</a:t>
            </a:r>
            <a:r>
              <a:rPr lang="zh-CN" altLang="en-US" sz="3200" b="1" spc="160" dirty="0">
                <a:solidFill>
                  <a:schemeClr val="lt1"/>
                </a:solidFill>
                <a:uFillTx/>
                <a:latin typeface="微软雅黑" panose="020B0503020204020204" pitchFamily="34" charset="-122"/>
                <a:ea typeface="微软雅黑" panose="020B0503020204020204" pitchFamily="34" charset="-122"/>
              </a:rPr>
              <a:t>测试</a:t>
            </a:r>
            <a:endParaRPr lang="zh-CN" altLang="en-US" sz="3200" b="1" spc="160" dirty="0">
              <a:solidFill>
                <a:schemeClr val="lt1"/>
              </a:solidFill>
              <a:uFillTx/>
              <a:latin typeface="微软雅黑" panose="020B0503020204020204" pitchFamily="34" charset="-122"/>
              <a:ea typeface="微软雅黑" panose="020B0503020204020204" pitchFamily="34" charset="-122"/>
            </a:endParaRPr>
          </a:p>
        </p:txBody>
      </p:sp>
      <p:sp>
        <p:nvSpPr>
          <p:cNvPr id="2" name="Title 6"/>
          <p:cNvSpPr txBox="1"/>
          <p:nvPr>
            <p:custDataLst>
              <p:tags r:id="rId3"/>
            </p:custDataLst>
          </p:nvPr>
        </p:nvSpPr>
        <p:spPr>
          <a:xfrm>
            <a:off x="750570" y="1348740"/>
            <a:ext cx="11395710" cy="3717290"/>
          </a:xfrm>
          <a:prstGeom prst="rect">
            <a:avLst/>
          </a:prstGeom>
          <a:noFill/>
          <a:ln w="3175">
            <a:noFill/>
            <a:prstDash val="dash"/>
          </a:ln>
        </p:spPr>
        <p:txBody>
          <a:bodyPr wrap="square" lIns="66968" tIns="26787" rIns="66968" bIns="26787"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457200" algn="l" fontAlgn="auto">
              <a:lnSpc>
                <a:spcPct val="150000"/>
              </a:lnSpc>
              <a:spcBef>
                <a:spcPts val="0"/>
              </a:spcBef>
              <a:spcAft>
                <a:spcPts val="800"/>
              </a:spcAft>
              <a:buSzPct val="100000"/>
              <a:buNone/>
            </a:pPr>
            <a:r>
              <a:rPr lang="zh-CN" altLang="en-US" sz="2400" spc="14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职业价值观是指一个人对职业的认识和态度，以及他对职业目标的追求和向往，它对个人选择职业类型和职业发展方向有重要影响。以下测验可以帮助你了解自己的职业价值观。测验共</a:t>
            </a:r>
            <a:r>
              <a:rPr lang="zh-CN" altLang="en-US" sz="2400" spc="140">
                <a:ln w="3175">
                  <a:noFill/>
                  <a:prstDash val="dash"/>
                </a:ln>
                <a:solidFill>
                  <a:srgbClr val="FF0000"/>
                </a:solidFill>
                <a:uFillTx/>
                <a:latin typeface="华文中宋" panose="02010600040101010101" pitchFamily="2" charset="-122"/>
                <a:ea typeface="华文中宋" panose="02010600040101010101" pitchFamily="2" charset="-122"/>
                <a:cs typeface="华文中宋" panose="02010600040101010101" pitchFamily="2" charset="-122"/>
              </a:rPr>
              <a:t>52道题目</a:t>
            </a:r>
            <a:r>
              <a:rPr lang="zh-CN" altLang="en-US" sz="2400" spc="14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，每个题目有</a:t>
            </a:r>
            <a:r>
              <a:rPr lang="zh-CN" altLang="en-US" sz="2400" spc="140">
                <a:ln w="3175">
                  <a:noFill/>
                  <a:prstDash val="dash"/>
                </a:ln>
                <a:solidFill>
                  <a:srgbClr val="FF0000"/>
                </a:solidFill>
                <a:uFillTx/>
                <a:latin typeface="华文中宋" panose="02010600040101010101" pitchFamily="2" charset="-122"/>
                <a:ea typeface="华文中宋" panose="02010600040101010101" pitchFamily="2" charset="-122"/>
                <a:cs typeface="华文中宋" panose="02010600040101010101" pitchFamily="2" charset="-122"/>
              </a:rPr>
              <a:t>5个备选答案</a:t>
            </a:r>
            <a:r>
              <a:rPr lang="zh-CN" altLang="en-US" sz="2400" spc="14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，请根据自己的实际情况或想法，在题目后面圈出最符合自身情况的选项。</a:t>
            </a:r>
            <a:endParaRPr lang="zh-CN" altLang="en-US" sz="2400" spc="14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p:txBody>
      </p:sp>
    </p:spTree>
    <p:custDataLst>
      <p:tags r:id="rId4"/>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858750" cy="976408"/>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sz="1900">
              <a:solidFill>
                <a:schemeClr val="lt1"/>
              </a:solidFill>
              <a:latin typeface="微软雅黑" panose="020B0503020204020204" pitchFamily="34" charset="-122"/>
              <a:ea typeface="微软雅黑" panose="020B0503020204020204" pitchFamily="34" charset="-122"/>
              <a:sym typeface="+mn-ea"/>
            </a:endParaRPr>
          </a:p>
        </p:txBody>
      </p:sp>
      <p:sp>
        <p:nvSpPr>
          <p:cNvPr id="8" name="文本框 7"/>
          <p:cNvSpPr txBox="1"/>
          <p:nvPr>
            <p:custDataLst>
              <p:tags r:id="rId2"/>
            </p:custDataLst>
          </p:nvPr>
        </p:nvSpPr>
        <p:spPr>
          <a:xfrm>
            <a:off x="452946" y="160726"/>
            <a:ext cx="11894438" cy="642902"/>
          </a:xfrm>
          <a:prstGeom prst="rect">
            <a:avLst/>
          </a:prstGeom>
          <a:noFill/>
        </p:spPr>
        <p:txBody>
          <a:bodyPr wrap="square" lIns="66968" tIns="26787" rIns="66968" bIns="26787" rtlCol="0" anchor="ctr" anchorCtr="0">
            <a:normAutofit/>
          </a:bodyPr>
          <a:p>
            <a:pPr marL="0" indent="0" algn="l">
              <a:lnSpc>
                <a:spcPct val="100000"/>
              </a:lnSpc>
              <a:spcBef>
                <a:spcPts val="0"/>
              </a:spcBef>
              <a:spcAft>
                <a:spcPts val="0"/>
              </a:spcAft>
              <a:buSzPct val="100000"/>
              <a:buNone/>
            </a:pPr>
            <a:r>
              <a:rPr lang="en-US" altLang="zh-CN" sz="3200" b="1" spc="160" dirty="0">
                <a:solidFill>
                  <a:schemeClr val="lt1"/>
                </a:solidFill>
                <a:uFillTx/>
                <a:latin typeface="微软雅黑" panose="020B0503020204020204" pitchFamily="34" charset="-122"/>
                <a:ea typeface="微软雅黑" panose="020B0503020204020204" pitchFamily="34" charset="-122"/>
              </a:rPr>
              <a:t>【</a:t>
            </a:r>
            <a:r>
              <a:rPr lang="en-US" altLang="zh-CN" sz="3200" b="1" spc="160" dirty="0">
                <a:solidFill>
                  <a:schemeClr val="lt1"/>
                </a:solidFill>
                <a:uFillTx/>
                <a:latin typeface="微软雅黑" panose="020B0503020204020204" pitchFamily="34" charset="-122"/>
                <a:ea typeface="微软雅黑" panose="020B0503020204020204" pitchFamily="34" charset="-122"/>
                <a:sym typeface="+mn-ea"/>
              </a:rPr>
              <a:t>分数计算和结果解析</a:t>
            </a:r>
            <a:r>
              <a:rPr lang="en-US" altLang="zh-CN" sz="3200" b="1" spc="160" dirty="0">
                <a:solidFill>
                  <a:schemeClr val="lt1"/>
                </a:solidFill>
                <a:uFillTx/>
                <a:latin typeface="微软雅黑" panose="020B0503020204020204" pitchFamily="34" charset="-122"/>
                <a:ea typeface="微软雅黑" panose="020B0503020204020204" pitchFamily="34" charset="-122"/>
              </a:rPr>
              <a:t>】</a:t>
            </a:r>
            <a:endParaRPr lang="en-US" altLang="zh-CN" sz="3200" b="1" spc="160" dirty="0">
              <a:solidFill>
                <a:schemeClr val="lt1"/>
              </a:solidFill>
              <a:uFillTx/>
              <a:latin typeface="微软雅黑" panose="020B0503020204020204" pitchFamily="34" charset="-122"/>
              <a:ea typeface="微软雅黑" panose="020B0503020204020204" pitchFamily="34" charset="-122"/>
            </a:endParaRPr>
          </a:p>
        </p:txBody>
      </p:sp>
      <p:sp>
        <p:nvSpPr>
          <p:cNvPr id="12" name="Title 6"/>
          <p:cNvSpPr txBox="1"/>
          <p:nvPr>
            <p:custDataLst>
              <p:tags r:id="rId3"/>
            </p:custDataLst>
          </p:nvPr>
        </p:nvSpPr>
        <p:spPr>
          <a:xfrm>
            <a:off x="371475" y="1332865"/>
            <a:ext cx="11637645" cy="4628515"/>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635000" lvl="1" indent="-304800" algn="l" fontAlgn="ctr">
              <a:lnSpc>
                <a:spcPct val="120000"/>
              </a:lnSpc>
              <a:spcBef>
                <a:spcPts val="0"/>
              </a:spcBef>
              <a:spcAft>
                <a:spcPts val="800"/>
              </a:spcAft>
              <a:buSzPct val="100000"/>
              <a:buFont typeface="Arial" panose="020B0604020202020204" pitchFamily="34" charset="0"/>
              <a:buChar char="○"/>
            </a:pPr>
            <a:r>
              <a:rPr lang="zh-CN" altLang="en-US" sz="2400" spc="8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上面的52道题可以归入13个因素，分别代表十三项工作价值观。每圈一个A得5分、B得4分、C得3分、D得2分、E得1分。请你根据下表中每一项价值观对应的题号，计算一下每一项的得分总数，并把它填在对应的得分栏上。然后在表格下方依次列出得分最高和最低的三项价值观。</a:t>
            </a:r>
            <a:endParaRPr lang="zh-CN" altLang="en-US" sz="2400" spc="8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635000" lvl="1" indent="-304800" algn="l" fontAlgn="ctr">
              <a:lnSpc>
                <a:spcPct val="120000"/>
              </a:lnSpc>
              <a:spcBef>
                <a:spcPts val="0"/>
              </a:spcBef>
              <a:spcAft>
                <a:spcPts val="800"/>
              </a:spcAft>
              <a:buSzPct val="100000"/>
              <a:buFont typeface="Arial" panose="020B0604020202020204" pitchFamily="34" charset="0"/>
              <a:buChar char="○"/>
            </a:pPr>
            <a:r>
              <a:rPr lang="zh-CN" altLang="en-US" sz="2400" spc="8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得分</a:t>
            </a:r>
            <a:r>
              <a:rPr lang="zh-CN" altLang="en-US" sz="2400" spc="80">
                <a:ln w="3175">
                  <a:noFill/>
                  <a:prstDash val="dash"/>
                </a:ln>
                <a:solidFill>
                  <a:srgbClr val="FF0000"/>
                </a:solidFill>
                <a:uFillTx/>
                <a:latin typeface="华文中宋" panose="02010600040101010101" pitchFamily="2" charset="-122"/>
                <a:ea typeface="华文中宋" panose="02010600040101010101" pitchFamily="2" charset="-122"/>
                <a:cs typeface="华文中宋" panose="02010600040101010101" pitchFamily="2" charset="-122"/>
              </a:rPr>
              <a:t>最高</a:t>
            </a:r>
            <a:r>
              <a:rPr lang="zh-CN" altLang="en-US" sz="2400" spc="8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的三项是：1._____________；2. _____________；3. _____________；</a:t>
            </a:r>
            <a:endParaRPr lang="zh-CN" altLang="en-US" sz="2400" spc="8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635000" lvl="1" indent="-304800" algn="l" fontAlgn="ctr">
              <a:lnSpc>
                <a:spcPct val="120000"/>
              </a:lnSpc>
              <a:spcBef>
                <a:spcPts val="0"/>
              </a:spcBef>
              <a:spcAft>
                <a:spcPts val="800"/>
              </a:spcAft>
              <a:buSzPct val="100000"/>
              <a:buFont typeface="Arial" panose="020B0604020202020204" pitchFamily="34" charset="0"/>
              <a:buChar char="○"/>
            </a:pPr>
            <a:r>
              <a:rPr lang="zh-CN" altLang="en-US" sz="2400" spc="8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得分</a:t>
            </a:r>
            <a:r>
              <a:rPr lang="zh-CN" altLang="en-US" sz="2400" spc="80">
                <a:ln w="3175">
                  <a:noFill/>
                  <a:prstDash val="dash"/>
                </a:ln>
                <a:solidFill>
                  <a:srgbClr val="FF0000"/>
                </a:solidFill>
                <a:uFillTx/>
                <a:latin typeface="华文中宋" panose="02010600040101010101" pitchFamily="2" charset="-122"/>
                <a:ea typeface="华文中宋" panose="02010600040101010101" pitchFamily="2" charset="-122"/>
                <a:cs typeface="华文中宋" panose="02010600040101010101" pitchFamily="2" charset="-122"/>
              </a:rPr>
              <a:t>最低</a:t>
            </a:r>
            <a:r>
              <a:rPr lang="zh-CN" altLang="en-US" sz="2400" spc="8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的三项是：1. _____________；2. _____________；3. _____________；</a:t>
            </a:r>
            <a:endParaRPr lang="zh-CN" altLang="en-US" sz="2400" spc="8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635000" lvl="1" indent="-304800" algn="l" fontAlgn="ctr">
              <a:lnSpc>
                <a:spcPct val="120000"/>
              </a:lnSpc>
              <a:spcBef>
                <a:spcPts val="0"/>
              </a:spcBef>
              <a:spcAft>
                <a:spcPts val="800"/>
              </a:spcAft>
              <a:buSzPct val="100000"/>
              <a:buFont typeface="Arial" panose="020B0604020202020204" pitchFamily="34" charset="0"/>
              <a:buChar char="○"/>
            </a:pPr>
            <a:r>
              <a:rPr lang="zh-CN" altLang="en-US" sz="2400" spc="8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从得分最高和最低的三项中，可以看出你的职业价值倾向。个人在择业时可以将其作为评估优先级的标准。</a:t>
            </a:r>
            <a:endParaRPr lang="zh-CN" altLang="en-US" sz="2400" spc="8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p:txBody>
      </p:sp>
    </p:spTree>
    <p:custDataLst>
      <p:tags r:id="rId4"/>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2" name="组合 41"/>
          <p:cNvGrpSpPr/>
          <p:nvPr/>
        </p:nvGrpSpPr>
        <p:grpSpPr>
          <a:xfrm>
            <a:off x="0" y="2401879"/>
            <a:ext cx="12857339" cy="2551749"/>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6430" tIns="48215" rIns="96430" bIns="48215" rtlCol="0" anchor="ctr"/>
            <a:lstStyle/>
            <a:p>
              <a:pPr algn="ctr"/>
              <a:endParaRPr lang="zh-CN" altLang="en-US" sz="2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等腰三角形 44"/>
            <p:cNvSpPr/>
            <p:nvPr/>
          </p:nvSpPr>
          <p:spPr>
            <a:xfrm flipV="1">
              <a:off x="200258" y="602633"/>
              <a:ext cx="355284" cy="356514"/>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6430" tIns="48215" rIns="96430" bIns="48215" rtlCol="0" anchor="ctr"/>
            <a:lstStyle/>
            <a:p>
              <a:pPr algn="ctr"/>
              <a:endParaRPr lang="zh-CN" altLang="en-US" sz="2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矩形 45"/>
            <p:cNvSpPr/>
            <p:nvPr/>
          </p:nvSpPr>
          <p:spPr>
            <a:xfrm>
              <a:off x="170694" y="261768"/>
              <a:ext cx="3936003" cy="61198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430" tIns="48215" rIns="96430" bIns="48215" rtlCol="0" anchor="ctr"/>
            <a:lstStyle/>
            <a:p>
              <a:pPr algn="ctr"/>
              <a:endParaRPr lang="zh-CN" altLang="en-US" sz="2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平行四边形 46"/>
            <p:cNvSpPr/>
            <p:nvPr/>
          </p:nvSpPr>
          <p:spPr>
            <a:xfrm>
              <a:off x="376965" y="178257"/>
              <a:ext cx="1036076" cy="779005"/>
            </a:xfrm>
            <a:prstGeom prst="parallelogram">
              <a:avLst>
                <a:gd name="adj" fmla="val 4820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6430" tIns="48215" rIns="96430" bIns="48215" rtlCol="0" anchor="ctr"/>
            <a:lstStyle/>
            <a:p>
              <a:pPr algn="ctr"/>
              <a:endParaRPr lang="zh-CN" altLang="en-US" sz="2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文本框 6"/>
            <p:cNvSpPr txBox="1"/>
            <p:nvPr/>
          </p:nvSpPr>
          <p:spPr>
            <a:xfrm>
              <a:off x="627581" y="284178"/>
              <a:ext cx="569115" cy="529984"/>
            </a:xfrm>
            <a:prstGeom prst="rect">
              <a:avLst/>
            </a:prstGeom>
            <a:noFill/>
          </p:spPr>
          <p:txBody>
            <a:bodyPr wrap="square" lIns="0" tIns="0" rIns="0" bIns="0" rtlCol="0">
              <a:spAutoFit/>
            </a:bodyPr>
            <a:lstStyle/>
            <a:p>
              <a:pPr algn="ctr"/>
              <a:r>
                <a:rPr lang="en-US" altLang="zh-CN" sz="1125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03</a:t>
              </a:r>
              <a:endParaRPr lang="zh-CN" altLang="en-US" sz="112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9" name="TextBox 48"/>
          <p:cNvSpPr txBox="1"/>
          <p:nvPr/>
        </p:nvSpPr>
        <p:spPr>
          <a:xfrm>
            <a:off x="4629140" y="3112462"/>
            <a:ext cx="7483787" cy="830580"/>
          </a:xfrm>
          <a:prstGeom prst="rect">
            <a:avLst/>
          </a:prstGeom>
          <a:noFill/>
        </p:spPr>
        <p:txBody>
          <a:bodyPr wrap="square" lIns="0" tIns="0" rIns="0" bIns="0" rtlCol="0">
            <a:spAutoFit/>
          </a:bodyPr>
          <a:lstStyle/>
          <a:p>
            <a:pPr lvl="0"/>
            <a:r>
              <a:rPr lang="zh-CN" altLang="en-US" sz="5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大学生创业的心理准备</a:t>
            </a:r>
            <a:endParaRPr lang="zh-CN" altLang="en-US" sz="5400"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49"/>
                                        </p:tgtEl>
                                        <p:attrNameLst>
                                          <p:attrName>style.visibility</p:attrName>
                                        </p:attrNameLst>
                                      </p:cBhvr>
                                      <p:to>
                                        <p:strVal val="visible"/>
                                      </p:to>
                                    </p:set>
                                    <p:animEffect transition="in" filter="wipe(left)">
                                      <p:cBhvr>
                                        <p:cTn id="12" dur="200"/>
                                        <p:tgtEl>
                                          <p:spTgt spid="4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49"/>
                                        </p:tgtEl>
                                      </p:cBhvr>
                                      <p:to x="80000" y="100000"/>
                                    </p:animScale>
                                    <p:anim by="(#ppt_w*0.10)" calcmode="lin" valueType="num">
                                      <p:cBhvr>
                                        <p:cTn id="15" dur="50" autoRev="1" fill="hold">
                                          <p:stCondLst>
                                            <p:cond delay="0"/>
                                          </p:stCondLst>
                                        </p:cTn>
                                        <p:tgtEl>
                                          <p:spTgt spid="49"/>
                                        </p:tgtEl>
                                        <p:attrNameLst>
                                          <p:attrName>ppt_x</p:attrName>
                                        </p:attrNameLst>
                                      </p:cBhvr>
                                    </p:anim>
                                    <p:anim by="(-#ppt_w*0.10)" calcmode="lin" valueType="num">
                                      <p:cBhvr>
                                        <p:cTn id="16" dur="50" autoRev="1" fill="hold">
                                          <p:stCondLst>
                                            <p:cond delay="0"/>
                                          </p:stCondLst>
                                        </p:cTn>
                                        <p:tgtEl>
                                          <p:spTgt spid="49"/>
                                        </p:tgtEl>
                                        <p:attrNameLst>
                                          <p:attrName>ppt_y</p:attrName>
                                        </p:attrNameLst>
                                      </p:cBhvr>
                                    </p:anim>
                                    <p:animRot by="-480000">
                                      <p:cBhvr>
                                        <p:cTn id="17"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p>
            <a:endParaRPr lang="zh-CN" altLang="en-US"/>
          </a:p>
        </p:txBody>
      </p:sp>
      <p:sp>
        <p:nvSpPr>
          <p:cNvPr id="6" name="矩形 5"/>
          <p:cNvSpPr/>
          <p:nvPr>
            <p:custDataLst>
              <p:tags r:id="rId1"/>
            </p:custDataLst>
          </p:nvPr>
        </p:nvSpPr>
        <p:spPr>
          <a:xfrm>
            <a:off x="642891" y="1607268"/>
            <a:ext cx="11572968" cy="4982532"/>
          </a:xfrm>
          <a:prstGeom prst="rect">
            <a:avLst/>
          </a:prstGeom>
          <a:solidFill>
            <a:schemeClr val="lt1"/>
          </a:solidFill>
          <a:ln>
            <a:noFill/>
          </a:ln>
          <a:effectLst>
            <a:outerShdw blurRad="1524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2"/>
            </p:custDataLst>
          </p:nvPr>
        </p:nvSpPr>
        <p:spPr>
          <a:xfrm>
            <a:off x="706755" y="880110"/>
            <a:ext cx="11730355" cy="1000760"/>
          </a:xfrm>
          <a:prstGeom prst="rect">
            <a:avLst/>
          </a:prstGeom>
          <a:noFill/>
        </p:spPr>
        <p:txBody>
          <a:bodyPr wrap="square" lIns="66968" tIns="26787" rIns="66968" bIns="26787" rtlCol="0" anchor="t" anchorCtr="0"/>
          <a:p>
            <a:pPr marL="0" algn="l">
              <a:lnSpc>
                <a:spcPct val="100000"/>
              </a:lnSpc>
              <a:spcBef>
                <a:spcPts val="0"/>
              </a:spcBef>
              <a:spcAft>
                <a:spcPts val="0"/>
              </a:spcAft>
              <a:buClrTx/>
              <a:buSzTx/>
              <a:buFontTx/>
              <a:buNone/>
            </a:pPr>
            <a:r>
              <a:rPr lang="en-US" altLang="zh-CN" sz="4000" dirty="0" smtClean="0">
                <a:latin typeface="华文中宋" panose="02010600040101010101" pitchFamily="2" charset="-122"/>
                <a:ea typeface="华文中宋" panose="02010600040101010101" pitchFamily="2" charset="-122"/>
                <a:cs typeface="+mj-cs"/>
                <a:sym typeface="华文中宋" panose="02010600040101010101" pitchFamily="2" charset="-122"/>
              </a:rPr>
              <a:t>【案例导入】高职毕业生唱响创新创业的青春之歌</a:t>
            </a:r>
            <a:endParaRPr lang="en-US" altLang="zh-CN" sz="4000" dirty="0" smtClean="0">
              <a:latin typeface="华文中宋" panose="02010600040101010101" pitchFamily="2" charset="-122"/>
              <a:ea typeface="华文中宋" panose="02010600040101010101" pitchFamily="2" charset="-122"/>
              <a:cs typeface="+mj-cs"/>
              <a:sym typeface="华文中宋" panose="02010600040101010101" pitchFamily="2" charset="-122"/>
            </a:endParaRPr>
          </a:p>
        </p:txBody>
      </p:sp>
      <p:sp>
        <p:nvSpPr>
          <p:cNvPr id="11" name="Title 6"/>
          <p:cNvSpPr txBox="1"/>
          <p:nvPr>
            <p:custDataLst>
              <p:tags r:id="rId3"/>
            </p:custDataLst>
          </p:nvPr>
        </p:nvSpPr>
        <p:spPr>
          <a:xfrm>
            <a:off x="964663" y="1928723"/>
            <a:ext cx="10929418" cy="4339616"/>
          </a:xfrm>
          <a:prstGeom prst="rect">
            <a:avLst/>
          </a:prstGeom>
          <a:noFill/>
          <a:ln w="3175">
            <a:noFill/>
            <a:prstDash val="dash"/>
          </a:ln>
        </p:spPr>
        <p:txBody>
          <a:bodyPr wrap="square" lIns="66968" tIns="26787" rIns="66968" bIns="26787"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457200" algn="l" fontAlgn="ctr">
              <a:lnSpc>
                <a:spcPct val="150000"/>
              </a:lnSpc>
              <a:spcBef>
                <a:spcPts val="0"/>
              </a:spcBef>
              <a:spcAft>
                <a:spcPts val="800"/>
              </a:spcAft>
              <a:buSzPct val="100000"/>
              <a:buFont typeface="Wingdings" panose="05000000000000000000" charset="0"/>
            </a:pPr>
            <a:r>
              <a:rPr sz="2400" spc="10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王民友是成都工业职业技术学院智能制造与汽车学院2023届毕业生。在学校就读期间，他就以学校校训“以德润身、技臻至善”命名创办了成都臻致网络科技有限公司，主营二手手机回收与销售业务。</a:t>
            </a:r>
            <a:endParaRPr sz="2400" spc="10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0" lvl="0" indent="457200" algn="l" fontAlgn="ctr">
              <a:lnSpc>
                <a:spcPct val="150000"/>
              </a:lnSpc>
              <a:spcBef>
                <a:spcPts val="0"/>
              </a:spcBef>
              <a:spcAft>
                <a:spcPts val="800"/>
              </a:spcAft>
              <a:buSzPct val="100000"/>
              <a:buFont typeface="Wingdings" panose="05000000000000000000" charset="0"/>
            </a:pPr>
            <a:r>
              <a:rPr sz="2400" spc="10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由于他敏锐地抓住了3C循环经济风口，通过二手3C产品回收－质检－在线销售的“互联网+”模式，成功绽放出自己的创业人生。目前公司年均营收超1.5亿元。</a:t>
            </a:r>
            <a:endParaRPr sz="2400" spc="10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0" lvl="0" indent="457200" algn="l" fontAlgn="ctr">
              <a:lnSpc>
                <a:spcPct val="150000"/>
              </a:lnSpc>
              <a:spcBef>
                <a:spcPts val="0"/>
              </a:spcBef>
              <a:spcAft>
                <a:spcPts val="800"/>
              </a:spcAft>
              <a:buSzPct val="100000"/>
              <a:buFont typeface="Wingdings" panose="05000000000000000000" charset="0"/>
            </a:pPr>
            <a:r>
              <a:rPr sz="2400" spc="10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“感谢国家和学校的支持，让我成功创业。我深知创业不仅仅是实现经济价值，还有社会价值。”王民友坚定地说：“我将不忘初心，继续为社会回馈更大价值。”</a:t>
            </a:r>
            <a:endParaRPr sz="2400" spc="10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p:txBody>
      </p:sp>
    </p:spTree>
    <p:custDataLst>
      <p:tags r:id="rId4"/>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思考</a:t>
            </a:r>
            <a:endParaRPr lang="zh-CN" altLang="en-US" dirty="0"/>
          </a:p>
        </p:txBody>
      </p:sp>
      <p:sp>
        <p:nvSpPr>
          <p:cNvPr id="3" name="内容占位符 2"/>
          <p:cNvSpPr>
            <a:spLocks noGrp="1"/>
          </p:cNvSpPr>
          <p:nvPr>
            <p:ph idx="1"/>
          </p:nvPr>
        </p:nvSpPr>
        <p:spPr>
          <a:xfrm>
            <a:off x="4197350" y="1925955"/>
            <a:ext cx="8087995" cy="4589145"/>
          </a:xfrm>
        </p:spPr>
        <p:txBody>
          <a:bodyPr/>
          <a:lstStyle/>
          <a:p>
            <a:pPr>
              <a:lnSpc>
                <a:spcPct val="150000"/>
              </a:lnSpc>
            </a:pPr>
            <a:r>
              <a:rPr lang="zh-CN" altLang="en-US" dirty="0" smtClean="0"/>
              <a:t>在校大学生自主创业有哪些优势，又会遇到哪些挑战？</a:t>
            </a:r>
            <a:endParaRPr lang="zh-CN" altLang="en-US" dirty="0" smtClean="0"/>
          </a:p>
          <a:p>
            <a:pPr>
              <a:lnSpc>
                <a:spcPct val="150000"/>
              </a:lnSpc>
            </a:pPr>
            <a:r>
              <a:rPr lang="zh-CN" altLang="en-US" dirty="0" smtClean="0"/>
              <a:t>大学生创业成功需具备哪些素质？</a:t>
            </a:r>
            <a:endParaRPr lang="zh-CN" altLang="en-US" dirty="0" smtClean="0"/>
          </a:p>
          <a:p>
            <a:endParaRPr lang="zh-CN" altLang="en-US" dirty="0"/>
          </a:p>
        </p:txBody>
      </p:sp>
      <p:grpSp>
        <p:nvGrpSpPr>
          <p:cNvPr id="4" name="Group 4"/>
          <p:cNvGrpSpPr/>
          <p:nvPr/>
        </p:nvGrpSpPr>
        <p:grpSpPr>
          <a:xfrm>
            <a:off x="392689" y="3853000"/>
            <a:ext cx="3679629" cy="1884340"/>
            <a:chOff x="1047907" y="3811318"/>
            <a:chExt cx="3673475" cy="1881188"/>
          </a:xfrm>
        </p:grpSpPr>
        <p:grpSp>
          <p:nvGrpSpPr>
            <p:cNvPr id="5" name="Group 5"/>
            <p:cNvGrpSpPr/>
            <p:nvPr/>
          </p:nvGrpSpPr>
          <p:grpSpPr bwMode="auto">
            <a:xfrm>
              <a:off x="1047907" y="3965306"/>
              <a:ext cx="3673475" cy="1727200"/>
              <a:chOff x="1728" y="3024"/>
              <a:chExt cx="2304" cy="1080"/>
            </a:xfrm>
          </p:grpSpPr>
          <p:sp>
            <p:nvSpPr>
              <p:cNvPr id="7" name="Freeform 5"/>
              <p:cNvSpPr/>
              <p:nvPr/>
            </p:nvSpPr>
            <p:spPr bwMode="auto">
              <a:xfrm>
                <a:off x="1728" y="3024"/>
                <a:ext cx="2304" cy="1080"/>
              </a:xfrm>
              <a:custGeom>
                <a:avLst/>
                <a:gdLst>
                  <a:gd name="T0" fmla="*/ 2304 w 2304"/>
                  <a:gd name="T1" fmla="*/ 792 h 1080"/>
                  <a:gd name="T2" fmla="*/ 2302 w 2304"/>
                  <a:gd name="T3" fmla="*/ 806 h 1080"/>
                  <a:gd name="T4" fmla="*/ 2290 w 2304"/>
                  <a:gd name="T5" fmla="*/ 836 h 1080"/>
                  <a:gd name="T6" fmla="*/ 2268 w 2304"/>
                  <a:gd name="T7" fmla="*/ 864 h 1080"/>
                  <a:gd name="T8" fmla="*/ 2234 w 2304"/>
                  <a:gd name="T9" fmla="*/ 892 h 1080"/>
                  <a:gd name="T10" fmla="*/ 2190 w 2304"/>
                  <a:gd name="T11" fmla="*/ 916 h 1080"/>
                  <a:gd name="T12" fmla="*/ 2108 w 2304"/>
                  <a:gd name="T13" fmla="*/ 954 h 1080"/>
                  <a:gd name="T14" fmla="*/ 1966 w 2304"/>
                  <a:gd name="T15" fmla="*/ 996 h 1080"/>
                  <a:gd name="T16" fmla="*/ 1796 w 2304"/>
                  <a:gd name="T17" fmla="*/ 1030 h 1080"/>
                  <a:gd name="T18" fmla="*/ 1600 w 2304"/>
                  <a:gd name="T19" fmla="*/ 1058 h 1080"/>
                  <a:gd name="T20" fmla="*/ 1384 w 2304"/>
                  <a:gd name="T21" fmla="*/ 1074 h 1080"/>
                  <a:gd name="T22" fmla="*/ 1152 w 2304"/>
                  <a:gd name="T23" fmla="*/ 1080 h 1080"/>
                  <a:gd name="T24" fmla="*/ 1034 w 2304"/>
                  <a:gd name="T25" fmla="*/ 1078 h 1080"/>
                  <a:gd name="T26" fmla="*/ 810 w 2304"/>
                  <a:gd name="T27" fmla="*/ 1068 h 1080"/>
                  <a:gd name="T28" fmla="*/ 602 w 2304"/>
                  <a:gd name="T29" fmla="*/ 1046 h 1080"/>
                  <a:gd name="T30" fmla="*/ 420 w 2304"/>
                  <a:gd name="T31" fmla="*/ 1014 h 1080"/>
                  <a:gd name="T32" fmla="*/ 264 w 2304"/>
                  <a:gd name="T33" fmla="*/ 976 h 1080"/>
                  <a:gd name="T34" fmla="*/ 140 w 2304"/>
                  <a:gd name="T35" fmla="*/ 930 h 1080"/>
                  <a:gd name="T36" fmla="*/ 90 w 2304"/>
                  <a:gd name="T37" fmla="*/ 904 h 1080"/>
                  <a:gd name="T38" fmla="*/ 52 w 2304"/>
                  <a:gd name="T39" fmla="*/ 878 h 1080"/>
                  <a:gd name="T40" fmla="*/ 24 w 2304"/>
                  <a:gd name="T41" fmla="*/ 850 h 1080"/>
                  <a:gd name="T42" fmla="*/ 6 w 2304"/>
                  <a:gd name="T43" fmla="*/ 822 h 1080"/>
                  <a:gd name="T44" fmla="*/ 0 w 2304"/>
                  <a:gd name="T45" fmla="*/ 792 h 1080"/>
                  <a:gd name="T46" fmla="*/ 288 w 2304"/>
                  <a:gd name="T47" fmla="*/ 216 h 1080"/>
                  <a:gd name="T48" fmla="*/ 292 w 2304"/>
                  <a:gd name="T49" fmla="*/ 194 h 1080"/>
                  <a:gd name="T50" fmla="*/ 306 w 2304"/>
                  <a:gd name="T51" fmla="*/ 172 h 1080"/>
                  <a:gd name="T52" fmla="*/ 326 w 2304"/>
                  <a:gd name="T53" fmla="*/ 152 h 1080"/>
                  <a:gd name="T54" fmla="*/ 356 w 2304"/>
                  <a:gd name="T55" fmla="*/ 132 h 1080"/>
                  <a:gd name="T56" fmla="*/ 436 w 2304"/>
                  <a:gd name="T57" fmla="*/ 96 h 1080"/>
                  <a:gd name="T58" fmla="*/ 542 w 2304"/>
                  <a:gd name="T59" fmla="*/ 64 h 1080"/>
                  <a:gd name="T60" fmla="*/ 668 w 2304"/>
                  <a:gd name="T61" fmla="*/ 36 h 1080"/>
                  <a:gd name="T62" fmla="*/ 816 w 2304"/>
                  <a:gd name="T63" fmla="*/ 16 h 1080"/>
                  <a:gd name="T64" fmla="*/ 978 w 2304"/>
                  <a:gd name="T65" fmla="*/ 4 h 1080"/>
                  <a:gd name="T66" fmla="*/ 1152 w 2304"/>
                  <a:gd name="T67" fmla="*/ 0 h 1080"/>
                  <a:gd name="T68" fmla="*/ 1240 w 2304"/>
                  <a:gd name="T69" fmla="*/ 2 h 1080"/>
                  <a:gd name="T70" fmla="*/ 1408 w 2304"/>
                  <a:gd name="T71" fmla="*/ 10 h 1080"/>
                  <a:gd name="T72" fmla="*/ 1564 w 2304"/>
                  <a:gd name="T73" fmla="*/ 26 h 1080"/>
                  <a:gd name="T74" fmla="*/ 1702 w 2304"/>
                  <a:gd name="T75" fmla="*/ 50 h 1080"/>
                  <a:gd name="T76" fmla="*/ 1818 w 2304"/>
                  <a:gd name="T77" fmla="*/ 78 h 1080"/>
                  <a:gd name="T78" fmla="*/ 1912 w 2304"/>
                  <a:gd name="T79" fmla="*/ 114 h 1080"/>
                  <a:gd name="T80" fmla="*/ 1964 w 2304"/>
                  <a:gd name="T81" fmla="*/ 142 h 1080"/>
                  <a:gd name="T82" fmla="*/ 1988 w 2304"/>
                  <a:gd name="T83" fmla="*/ 162 h 1080"/>
                  <a:gd name="T84" fmla="*/ 2006 w 2304"/>
                  <a:gd name="T85" fmla="*/ 184 h 1080"/>
                  <a:gd name="T86" fmla="*/ 2014 w 2304"/>
                  <a:gd name="T87" fmla="*/ 204 h 1080"/>
                  <a:gd name="T88" fmla="*/ 2016 w 2304"/>
                  <a:gd name="T89" fmla="*/ 216 h 10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04"/>
                  <a:gd name="T136" fmla="*/ 0 h 1080"/>
                  <a:gd name="T137" fmla="*/ 2304 w 2304"/>
                  <a:gd name="T138" fmla="*/ 1080 h 108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04" h="1080">
                    <a:moveTo>
                      <a:pt x="2016" y="216"/>
                    </a:moveTo>
                    <a:lnTo>
                      <a:pt x="2304" y="792"/>
                    </a:lnTo>
                    <a:lnTo>
                      <a:pt x="2302" y="806"/>
                    </a:lnTo>
                    <a:lnTo>
                      <a:pt x="2298" y="822"/>
                    </a:lnTo>
                    <a:lnTo>
                      <a:pt x="2290" y="836"/>
                    </a:lnTo>
                    <a:lnTo>
                      <a:pt x="2280" y="850"/>
                    </a:lnTo>
                    <a:lnTo>
                      <a:pt x="2268" y="864"/>
                    </a:lnTo>
                    <a:lnTo>
                      <a:pt x="2252" y="878"/>
                    </a:lnTo>
                    <a:lnTo>
                      <a:pt x="2234" y="892"/>
                    </a:lnTo>
                    <a:lnTo>
                      <a:pt x="2214" y="904"/>
                    </a:lnTo>
                    <a:lnTo>
                      <a:pt x="2190" y="916"/>
                    </a:lnTo>
                    <a:lnTo>
                      <a:pt x="2164" y="930"/>
                    </a:lnTo>
                    <a:lnTo>
                      <a:pt x="2108" y="954"/>
                    </a:lnTo>
                    <a:lnTo>
                      <a:pt x="2040" y="976"/>
                    </a:lnTo>
                    <a:lnTo>
                      <a:pt x="1966" y="996"/>
                    </a:lnTo>
                    <a:lnTo>
                      <a:pt x="1884" y="1014"/>
                    </a:lnTo>
                    <a:lnTo>
                      <a:pt x="1796" y="1030"/>
                    </a:lnTo>
                    <a:lnTo>
                      <a:pt x="1702" y="1046"/>
                    </a:lnTo>
                    <a:lnTo>
                      <a:pt x="1600" y="1058"/>
                    </a:lnTo>
                    <a:lnTo>
                      <a:pt x="1494" y="1068"/>
                    </a:lnTo>
                    <a:lnTo>
                      <a:pt x="1384" y="1074"/>
                    </a:lnTo>
                    <a:lnTo>
                      <a:pt x="1270" y="1078"/>
                    </a:lnTo>
                    <a:lnTo>
                      <a:pt x="1152" y="1080"/>
                    </a:lnTo>
                    <a:lnTo>
                      <a:pt x="1034" y="1078"/>
                    </a:lnTo>
                    <a:lnTo>
                      <a:pt x="920" y="1074"/>
                    </a:lnTo>
                    <a:lnTo>
                      <a:pt x="810" y="1068"/>
                    </a:lnTo>
                    <a:lnTo>
                      <a:pt x="704" y="1058"/>
                    </a:lnTo>
                    <a:lnTo>
                      <a:pt x="602" y="1046"/>
                    </a:lnTo>
                    <a:lnTo>
                      <a:pt x="508" y="1030"/>
                    </a:lnTo>
                    <a:lnTo>
                      <a:pt x="420" y="1014"/>
                    </a:lnTo>
                    <a:lnTo>
                      <a:pt x="338" y="996"/>
                    </a:lnTo>
                    <a:lnTo>
                      <a:pt x="264" y="976"/>
                    </a:lnTo>
                    <a:lnTo>
                      <a:pt x="196" y="954"/>
                    </a:lnTo>
                    <a:lnTo>
                      <a:pt x="140" y="930"/>
                    </a:lnTo>
                    <a:lnTo>
                      <a:pt x="114" y="916"/>
                    </a:lnTo>
                    <a:lnTo>
                      <a:pt x="90" y="904"/>
                    </a:lnTo>
                    <a:lnTo>
                      <a:pt x="70" y="892"/>
                    </a:lnTo>
                    <a:lnTo>
                      <a:pt x="52" y="878"/>
                    </a:lnTo>
                    <a:lnTo>
                      <a:pt x="36" y="864"/>
                    </a:lnTo>
                    <a:lnTo>
                      <a:pt x="24" y="850"/>
                    </a:lnTo>
                    <a:lnTo>
                      <a:pt x="14" y="836"/>
                    </a:lnTo>
                    <a:lnTo>
                      <a:pt x="6" y="822"/>
                    </a:lnTo>
                    <a:lnTo>
                      <a:pt x="2" y="806"/>
                    </a:lnTo>
                    <a:lnTo>
                      <a:pt x="0" y="792"/>
                    </a:lnTo>
                    <a:lnTo>
                      <a:pt x="288" y="216"/>
                    </a:lnTo>
                    <a:lnTo>
                      <a:pt x="290" y="204"/>
                    </a:lnTo>
                    <a:lnTo>
                      <a:pt x="292" y="194"/>
                    </a:lnTo>
                    <a:lnTo>
                      <a:pt x="298" y="184"/>
                    </a:lnTo>
                    <a:lnTo>
                      <a:pt x="306" y="172"/>
                    </a:lnTo>
                    <a:lnTo>
                      <a:pt x="316" y="162"/>
                    </a:lnTo>
                    <a:lnTo>
                      <a:pt x="326" y="152"/>
                    </a:lnTo>
                    <a:lnTo>
                      <a:pt x="340" y="142"/>
                    </a:lnTo>
                    <a:lnTo>
                      <a:pt x="356" y="132"/>
                    </a:lnTo>
                    <a:lnTo>
                      <a:pt x="392" y="114"/>
                    </a:lnTo>
                    <a:lnTo>
                      <a:pt x="436" y="96"/>
                    </a:lnTo>
                    <a:lnTo>
                      <a:pt x="486" y="78"/>
                    </a:lnTo>
                    <a:lnTo>
                      <a:pt x="542" y="64"/>
                    </a:lnTo>
                    <a:lnTo>
                      <a:pt x="602" y="50"/>
                    </a:lnTo>
                    <a:lnTo>
                      <a:pt x="668" y="36"/>
                    </a:lnTo>
                    <a:lnTo>
                      <a:pt x="740" y="26"/>
                    </a:lnTo>
                    <a:lnTo>
                      <a:pt x="816" y="16"/>
                    </a:lnTo>
                    <a:lnTo>
                      <a:pt x="896" y="10"/>
                    </a:lnTo>
                    <a:lnTo>
                      <a:pt x="978" y="4"/>
                    </a:lnTo>
                    <a:lnTo>
                      <a:pt x="1064" y="2"/>
                    </a:lnTo>
                    <a:lnTo>
                      <a:pt x="1152" y="0"/>
                    </a:lnTo>
                    <a:lnTo>
                      <a:pt x="1240" y="2"/>
                    </a:lnTo>
                    <a:lnTo>
                      <a:pt x="1326" y="4"/>
                    </a:lnTo>
                    <a:lnTo>
                      <a:pt x="1408" y="10"/>
                    </a:lnTo>
                    <a:lnTo>
                      <a:pt x="1488" y="16"/>
                    </a:lnTo>
                    <a:lnTo>
                      <a:pt x="1564" y="26"/>
                    </a:lnTo>
                    <a:lnTo>
                      <a:pt x="1636" y="36"/>
                    </a:lnTo>
                    <a:lnTo>
                      <a:pt x="1702" y="50"/>
                    </a:lnTo>
                    <a:lnTo>
                      <a:pt x="1762" y="64"/>
                    </a:lnTo>
                    <a:lnTo>
                      <a:pt x="1818" y="78"/>
                    </a:lnTo>
                    <a:lnTo>
                      <a:pt x="1868" y="96"/>
                    </a:lnTo>
                    <a:lnTo>
                      <a:pt x="1912" y="114"/>
                    </a:lnTo>
                    <a:lnTo>
                      <a:pt x="1948" y="132"/>
                    </a:lnTo>
                    <a:lnTo>
                      <a:pt x="1964" y="142"/>
                    </a:lnTo>
                    <a:lnTo>
                      <a:pt x="1978" y="152"/>
                    </a:lnTo>
                    <a:lnTo>
                      <a:pt x="1988" y="162"/>
                    </a:lnTo>
                    <a:lnTo>
                      <a:pt x="1998" y="172"/>
                    </a:lnTo>
                    <a:lnTo>
                      <a:pt x="2006" y="184"/>
                    </a:lnTo>
                    <a:lnTo>
                      <a:pt x="2012" y="194"/>
                    </a:lnTo>
                    <a:lnTo>
                      <a:pt x="2014" y="204"/>
                    </a:lnTo>
                    <a:lnTo>
                      <a:pt x="2016" y="216"/>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just">
                  <a:lnSpc>
                    <a:spcPct val="120000"/>
                  </a:lnSpc>
                </a:pPr>
                <a:endParaRPr lang="zh-CN" altLang="en-US" sz="780"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6"/>
              <p:cNvSpPr/>
              <p:nvPr/>
            </p:nvSpPr>
            <p:spPr bwMode="auto">
              <a:xfrm>
                <a:off x="2016" y="3024"/>
                <a:ext cx="1728" cy="432"/>
              </a:xfrm>
              <a:custGeom>
                <a:avLst/>
                <a:gdLst>
                  <a:gd name="T0" fmla="*/ 1728 w 1728"/>
                  <a:gd name="T1" fmla="*/ 216 h 432"/>
                  <a:gd name="T2" fmla="*/ 1724 w 1728"/>
                  <a:gd name="T3" fmla="*/ 238 h 432"/>
                  <a:gd name="T4" fmla="*/ 1710 w 1728"/>
                  <a:gd name="T5" fmla="*/ 260 h 432"/>
                  <a:gd name="T6" fmla="*/ 1690 w 1728"/>
                  <a:gd name="T7" fmla="*/ 280 h 432"/>
                  <a:gd name="T8" fmla="*/ 1660 w 1728"/>
                  <a:gd name="T9" fmla="*/ 300 h 432"/>
                  <a:gd name="T10" fmla="*/ 1580 w 1728"/>
                  <a:gd name="T11" fmla="*/ 336 h 432"/>
                  <a:gd name="T12" fmla="*/ 1474 w 1728"/>
                  <a:gd name="T13" fmla="*/ 368 h 432"/>
                  <a:gd name="T14" fmla="*/ 1348 w 1728"/>
                  <a:gd name="T15" fmla="*/ 396 h 432"/>
                  <a:gd name="T16" fmla="*/ 1200 w 1728"/>
                  <a:gd name="T17" fmla="*/ 416 h 432"/>
                  <a:gd name="T18" fmla="*/ 1038 w 1728"/>
                  <a:gd name="T19" fmla="*/ 428 h 432"/>
                  <a:gd name="T20" fmla="*/ 864 w 1728"/>
                  <a:gd name="T21" fmla="*/ 432 h 432"/>
                  <a:gd name="T22" fmla="*/ 776 w 1728"/>
                  <a:gd name="T23" fmla="*/ 430 h 432"/>
                  <a:gd name="T24" fmla="*/ 608 w 1728"/>
                  <a:gd name="T25" fmla="*/ 422 h 432"/>
                  <a:gd name="T26" fmla="*/ 452 w 1728"/>
                  <a:gd name="T27" fmla="*/ 406 h 432"/>
                  <a:gd name="T28" fmla="*/ 314 w 1728"/>
                  <a:gd name="T29" fmla="*/ 382 h 432"/>
                  <a:gd name="T30" fmla="*/ 198 w 1728"/>
                  <a:gd name="T31" fmla="*/ 354 h 432"/>
                  <a:gd name="T32" fmla="*/ 104 w 1728"/>
                  <a:gd name="T33" fmla="*/ 318 h 432"/>
                  <a:gd name="T34" fmla="*/ 52 w 1728"/>
                  <a:gd name="T35" fmla="*/ 290 h 432"/>
                  <a:gd name="T36" fmla="*/ 28 w 1728"/>
                  <a:gd name="T37" fmla="*/ 270 h 432"/>
                  <a:gd name="T38" fmla="*/ 10 w 1728"/>
                  <a:gd name="T39" fmla="*/ 248 h 432"/>
                  <a:gd name="T40" fmla="*/ 2 w 1728"/>
                  <a:gd name="T41" fmla="*/ 228 h 432"/>
                  <a:gd name="T42" fmla="*/ 0 w 1728"/>
                  <a:gd name="T43" fmla="*/ 216 h 432"/>
                  <a:gd name="T44" fmla="*/ 4 w 1728"/>
                  <a:gd name="T45" fmla="*/ 194 h 432"/>
                  <a:gd name="T46" fmla="*/ 18 w 1728"/>
                  <a:gd name="T47" fmla="*/ 172 h 432"/>
                  <a:gd name="T48" fmla="*/ 38 w 1728"/>
                  <a:gd name="T49" fmla="*/ 152 h 432"/>
                  <a:gd name="T50" fmla="*/ 68 w 1728"/>
                  <a:gd name="T51" fmla="*/ 132 h 432"/>
                  <a:gd name="T52" fmla="*/ 148 w 1728"/>
                  <a:gd name="T53" fmla="*/ 96 h 432"/>
                  <a:gd name="T54" fmla="*/ 254 w 1728"/>
                  <a:gd name="T55" fmla="*/ 64 h 432"/>
                  <a:gd name="T56" fmla="*/ 380 w 1728"/>
                  <a:gd name="T57" fmla="*/ 36 h 432"/>
                  <a:gd name="T58" fmla="*/ 528 w 1728"/>
                  <a:gd name="T59" fmla="*/ 16 h 432"/>
                  <a:gd name="T60" fmla="*/ 690 w 1728"/>
                  <a:gd name="T61" fmla="*/ 4 h 432"/>
                  <a:gd name="T62" fmla="*/ 864 w 1728"/>
                  <a:gd name="T63" fmla="*/ 0 h 432"/>
                  <a:gd name="T64" fmla="*/ 952 w 1728"/>
                  <a:gd name="T65" fmla="*/ 2 h 432"/>
                  <a:gd name="T66" fmla="*/ 1120 w 1728"/>
                  <a:gd name="T67" fmla="*/ 10 h 432"/>
                  <a:gd name="T68" fmla="*/ 1276 w 1728"/>
                  <a:gd name="T69" fmla="*/ 26 h 432"/>
                  <a:gd name="T70" fmla="*/ 1414 w 1728"/>
                  <a:gd name="T71" fmla="*/ 50 h 432"/>
                  <a:gd name="T72" fmla="*/ 1530 w 1728"/>
                  <a:gd name="T73" fmla="*/ 78 h 432"/>
                  <a:gd name="T74" fmla="*/ 1624 w 1728"/>
                  <a:gd name="T75" fmla="*/ 114 h 432"/>
                  <a:gd name="T76" fmla="*/ 1676 w 1728"/>
                  <a:gd name="T77" fmla="*/ 142 h 432"/>
                  <a:gd name="T78" fmla="*/ 1700 w 1728"/>
                  <a:gd name="T79" fmla="*/ 162 h 432"/>
                  <a:gd name="T80" fmla="*/ 1718 w 1728"/>
                  <a:gd name="T81" fmla="*/ 184 h 432"/>
                  <a:gd name="T82" fmla="*/ 1726 w 1728"/>
                  <a:gd name="T83" fmla="*/ 204 h 432"/>
                  <a:gd name="T84" fmla="*/ 1728 w 1728"/>
                  <a:gd name="T85" fmla="*/ 216 h 4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28"/>
                  <a:gd name="T130" fmla="*/ 0 h 432"/>
                  <a:gd name="T131" fmla="*/ 1728 w 1728"/>
                  <a:gd name="T132" fmla="*/ 432 h 4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28" h="432">
                    <a:moveTo>
                      <a:pt x="1728" y="216"/>
                    </a:moveTo>
                    <a:lnTo>
                      <a:pt x="1728" y="216"/>
                    </a:lnTo>
                    <a:lnTo>
                      <a:pt x="1726" y="228"/>
                    </a:lnTo>
                    <a:lnTo>
                      <a:pt x="1724" y="238"/>
                    </a:lnTo>
                    <a:lnTo>
                      <a:pt x="1718" y="248"/>
                    </a:lnTo>
                    <a:lnTo>
                      <a:pt x="1710" y="260"/>
                    </a:lnTo>
                    <a:lnTo>
                      <a:pt x="1700" y="270"/>
                    </a:lnTo>
                    <a:lnTo>
                      <a:pt x="1690" y="280"/>
                    </a:lnTo>
                    <a:lnTo>
                      <a:pt x="1676" y="290"/>
                    </a:lnTo>
                    <a:lnTo>
                      <a:pt x="1660" y="300"/>
                    </a:lnTo>
                    <a:lnTo>
                      <a:pt x="1624" y="318"/>
                    </a:lnTo>
                    <a:lnTo>
                      <a:pt x="1580" y="336"/>
                    </a:lnTo>
                    <a:lnTo>
                      <a:pt x="1530" y="354"/>
                    </a:lnTo>
                    <a:lnTo>
                      <a:pt x="1474" y="368"/>
                    </a:lnTo>
                    <a:lnTo>
                      <a:pt x="1414" y="382"/>
                    </a:lnTo>
                    <a:lnTo>
                      <a:pt x="1348" y="396"/>
                    </a:lnTo>
                    <a:lnTo>
                      <a:pt x="1276" y="406"/>
                    </a:lnTo>
                    <a:lnTo>
                      <a:pt x="1200" y="416"/>
                    </a:lnTo>
                    <a:lnTo>
                      <a:pt x="1120" y="422"/>
                    </a:lnTo>
                    <a:lnTo>
                      <a:pt x="1038" y="428"/>
                    </a:lnTo>
                    <a:lnTo>
                      <a:pt x="952" y="430"/>
                    </a:lnTo>
                    <a:lnTo>
                      <a:pt x="864" y="432"/>
                    </a:lnTo>
                    <a:lnTo>
                      <a:pt x="776" y="430"/>
                    </a:lnTo>
                    <a:lnTo>
                      <a:pt x="690" y="428"/>
                    </a:lnTo>
                    <a:lnTo>
                      <a:pt x="608" y="422"/>
                    </a:lnTo>
                    <a:lnTo>
                      <a:pt x="528" y="416"/>
                    </a:lnTo>
                    <a:lnTo>
                      <a:pt x="452" y="406"/>
                    </a:lnTo>
                    <a:lnTo>
                      <a:pt x="380" y="396"/>
                    </a:lnTo>
                    <a:lnTo>
                      <a:pt x="314" y="382"/>
                    </a:lnTo>
                    <a:lnTo>
                      <a:pt x="254" y="368"/>
                    </a:lnTo>
                    <a:lnTo>
                      <a:pt x="198" y="354"/>
                    </a:lnTo>
                    <a:lnTo>
                      <a:pt x="148" y="336"/>
                    </a:lnTo>
                    <a:lnTo>
                      <a:pt x="104" y="318"/>
                    </a:lnTo>
                    <a:lnTo>
                      <a:pt x="68" y="300"/>
                    </a:lnTo>
                    <a:lnTo>
                      <a:pt x="52" y="290"/>
                    </a:lnTo>
                    <a:lnTo>
                      <a:pt x="38" y="280"/>
                    </a:lnTo>
                    <a:lnTo>
                      <a:pt x="28" y="270"/>
                    </a:lnTo>
                    <a:lnTo>
                      <a:pt x="18" y="260"/>
                    </a:lnTo>
                    <a:lnTo>
                      <a:pt x="10" y="248"/>
                    </a:lnTo>
                    <a:lnTo>
                      <a:pt x="4" y="238"/>
                    </a:lnTo>
                    <a:lnTo>
                      <a:pt x="2" y="228"/>
                    </a:lnTo>
                    <a:lnTo>
                      <a:pt x="0" y="216"/>
                    </a:lnTo>
                    <a:lnTo>
                      <a:pt x="2" y="204"/>
                    </a:lnTo>
                    <a:lnTo>
                      <a:pt x="4" y="194"/>
                    </a:lnTo>
                    <a:lnTo>
                      <a:pt x="10" y="184"/>
                    </a:lnTo>
                    <a:lnTo>
                      <a:pt x="18" y="172"/>
                    </a:lnTo>
                    <a:lnTo>
                      <a:pt x="28" y="162"/>
                    </a:lnTo>
                    <a:lnTo>
                      <a:pt x="38" y="152"/>
                    </a:lnTo>
                    <a:lnTo>
                      <a:pt x="52" y="142"/>
                    </a:lnTo>
                    <a:lnTo>
                      <a:pt x="68" y="132"/>
                    </a:lnTo>
                    <a:lnTo>
                      <a:pt x="104" y="114"/>
                    </a:lnTo>
                    <a:lnTo>
                      <a:pt x="148" y="96"/>
                    </a:lnTo>
                    <a:lnTo>
                      <a:pt x="198" y="78"/>
                    </a:lnTo>
                    <a:lnTo>
                      <a:pt x="254" y="64"/>
                    </a:lnTo>
                    <a:lnTo>
                      <a:pt x="314" y="50"/>
                    </a:lnTo>
                    <a:lnTo>
                      <a:pt x="380" y="36"/>
                    </a:lnTo>
                    <a:lnTo>
                      <a:pt x="452" y="26"/>
                    </a:lnTo>
                    <a:lnTo>
                      <a:pt x="528" y="16"/>
                    </a:lnTo>
                    <a:lnTo>
                      <a:pt x="608" y="10"/>
                    </a:lnTo>
                    <a:lnTo>
                      <a:pt x="690" y="4"/>
                    </a:lnTo>
                    <a:lnTo>
                      <a:pt x="776" y="2"/>
                    </a:lnTo>
                    <a:lnTo>
                      <a:pt x="864" y="0"/>
                    </a:lnTo>
                    <a:lnTo>
                      <a:pt x="952" y="2"/>
                    </a:lnTo>
                    <a:lnTo>
                      <a:pt x="1038" y="4"/>
                    </a:lnTo>
                    <a:lnTo>
                      <a:pt x="1120" y="10"/>
                    </a:lnTo>
                    <a:lnTo>
                      <a:pt x="1200" y="16"/>
                    </a:lnTo>
                    <a:lnTo>
                      <a:pt x="1276" y="26"/>
                    </a:lnTo>
                    <a:lnTo>
                      <a:pt x="1348" y="36"/>
                    </a:lnTo>
                    <a:lnTo>
                      <a:pt x="1414" y="50"/>
                    </a:lnTo>
                    <a:lnTo>
                      <a:pt x="1474" y="64"/>
                    </a:lnTo>
                    <a:lnTo>
                      <a:pt x="1530" y="78"/>
                    </a:lnTo>
                    <a:lnTo>
                      <a:pt x="1580" y="96"/>
                    </a:lnTo>
                    <a:lnTo>
                      <a:pt x="1624" y="114"/>
                    </a:lnTo>
                    <a:lnTo>
                      <a:pt x="1660" y="132"/>
                    </a:lnTo>
                    <a:lnTo>
                      <a:pt x="1676" y="142"/>
                    </a:lnTo>
                    <a:lnTo>
                      <a:pt x="1690" y="152"/>
                    </a:lnTo>
                    <a:lnTo>
                      <a:pt x="1700" y="162"/>
                    </a:lnTo>
                    <a:lnTo>
                      <a:pt x="1710" y="172"/>
                    </a:lnTo>
                    <a:lnTo>
                      <a:pt x="1718" y="184"/>
                    </a:lnTo>
                    <a:lnTo>
                      <a:pt x="1724" y="194"/>
                    </a:lnTo>
                    <a:lnTo>
                      <a:pt x="1726" y="204"/>
                    </a:lnTo>
                    <a:lnTo>
                      <a:pt x="1728" y="216"/>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14:hiddenLine>
                </a:ext>
              </a:extLst>
            </p:spPr>
            <p:txBody>
              <a:bodyPr/>
              <a:lstStyle/>
              <a:p>
                <a:pPr algn="just">
                  <a:lnSpc>
                    <a:spcPct val="120000"/>
                  </a:lnSpc>
                </a:pPr>
                <a:endParaRPr lang="zh-CN" altLang="en-US" sz="780"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 name="Oval 7"/>
            <p:cNvSpPr>
              <a:spLocks noChangeArrowheads="1"/>
            </p:cNvSpPr>
            <p:nvPr/>
          </p:nvSpPr>
          <p:spPr bwMode="auto">
            <a:xfrm>
              <a:off x="1467007" y="3811318"/>
              <a:ext cx="2832099" cy="92075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fontAlgn="ctr" hangingPunct="0">
                <a:lnSpc>
                  <a:spcPct val="120000"/>
                </a:lnSpc>
                <a:spcBef>
                  <a:spcPct val="20000"/>
                </a:spcBef>
                <a:buClr>
                  <a:schemeClr val="accent1"/>
                </a:buClr>
                <a:buSzPct val="60000"/>
                <a:buFont typeface="Wingdings" panose="05000000000000000000" pitchFamily="2" charset="2"/>
                <a:buChar char="l"/>
                <a:defRPr sz="2000" b="1">
                  <a:solidFill>
                    <a:schemeClr val="tx1"/>
                  </a:solidFill>
                  <a:latin typeface="Arial" panose="020B0604020202020204" pitchFamily="34" charset="0"/>
                  <a:ea typeface="微软雅黑" panose="020B0503020204020204" pitchFamily="34" charset="-122"/>
                </a:defRPr>
              </a:lvl1pPr>
              <a:lvl2pPr marL="742950" indent="-285750" eaLnBrk="0" fontAlgn="ctr" hangingPunct="0">
                <a:lnSpc>
                  <a:spcPct val="120000"/>
                </a:lnSpc>
                <a:spcBef>
                  <a:spcPct val="20000"/>
                </a:spcBef>
                <a:buClr>
                  <a:schemeClr val="accent1"/>
                </a:buClr>
                <a:buSzPct val="60000"/>
                <a:buFont typeface="Wingdings" panose="05000000000000000000" pitchFamily="2" charset="2"/>
                <a:buChar char="l"/>
                <a:defRPr>
                  <a:solidFill>
                    <a:schemeClr val="tx1"/>
                  </a:solidFill>
                  <a:latin typeface="Arial" panose="020B0604020202020204" pitchFamily="34" charset="0"/>
                  <a:ea typeface="微软雅黑" panose="020B0503020204020204" pitchFamily="34" charset="-122"/>
                </a:defRPr>
              </a:lvl2pPr>
              <a:lvl3pPr marL="1143000" indent="-228600" eaLnBrk="0" fontAlgn="ctr" hangingPunct="0">
                <a:lnSpc>
                  <a:spcPct val="120000"/>
                </a:lnSpc>
                <a:spcBef>
                  <a:spcPct val="20000"/>
                </a:spcBef>
                <a:buClr>
                  <a:schemeClr val="accent1"/>
                </a:buClr>
                <a:buSzPct val="6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3pPr>
              <a:lvl4pPr marL="1600200" indent="-228600" eaLnBrk="0" fontAlgn="ctr" hangingPunct="0">
                <a:lnSpc>
                  <a:spcPct val="120000"/>
                </a:lnSpc>
                <a:spcBef>
                  <a:spcPct val="20000"/>
                </a:spcBef>
                <a:buClr>
                  <a:schemeClr val="accent1"/>
                </a:buClr>
                <a:buSzPct val="60000"/>
                <a:buFont typeface="Wingdings" panose="05000000000000000000" pitchFamily="2" charset="2"/>
                <a:buChar char="l"/>
                <a:defRPr sz="1400">
                  <a:solidFill>
                    <a:schemeClr val="tx1"/>
                  </a:solidFill>
                  <a:latin typeface="Arial" panose="020B0604020202020204" pitchFamily="34" charset="0"/>
                  <a:ea typeface="微软雅黑" panose="020B0503020204020204" pitchFamily="34" charset="-122"/>
                </a:defRPr>
              </a:lvl4pPr>
              <a:lvl5pPr marL="2057400" indent="-228600" eaLnBrk="0" fontAlgn="ctr" hangingPunct="0">
                <a:lnSpc>
                  <a:spcPct val="120000"/>
                </a:lnSpc>
                <a:spcBef>
                  <a:spcPct val="20000"/>
                </a:spcBef>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9pPr>
            </a:lstStyle>
            <a:p>
              <a:pPr algn="just" defTabSz="916305" eaLnBrk="1" fontAlgn="base" hangingPunct="1">
                <a:spcBef>
                  <a:spcPts val="0"/>
                </a:spcBef>
                <a:buClrTx/>
                <a:buSzTx/>
                <a:buNone/>
                <a:defRPr/>
              </a:pPr>
              <a:endParaRPr lang="zh-CN" altLang="en-US" sz="780" b="0" kern="0">
                <a:solidFill>
                  <a:srgbClr val="000000"/>
                </a:solidFill>
                <a:latin typeface="Arial" panose="020B0604020202020204" pitchFamily="34" charset="0"/>
                <a:cs typeface="+mn-ea"/>
                <a:sym typeface="Arial" panose="020B0604020202020204" pitchFamily="34" charset="0"/>
              </a:endParaRPr>
            </a:p>
          </p:txBody>
        </p:sp>
      </p:grpSp>
      <p:grpSp>
        <p:nvGrpSpPr>
          <p:cNvPr id="9" name="Group 9"/>
          <p:cNvGrpSpPr/>
          <p:nvPr/>
        </p:nvGrpSpPr>
        <p:grpSpPr>
          <a:xfrm>
            <a:off x="1004904" y="2828943"/>
            <a:ext cx="2488600" cy="1544044"/>
            <a:chOff x="1659095" y="2788969"/>
            <a:chExt cx="2484437" cy="1541462"/>
          </a:xfrm>
        </p:grpSpPr>
        <p:grpSp>
          <p:nvGrpSpPr>
            <p:cNvPr id="10" name="Group 8"/>
            <p:cNvGrpSpPr/>
            <p:nvPr/>
          </p:nvGrpSpPr>
          <p:grpSpPr bwMode="auto">
            <a:xfrm>
              <a:off x="1659095" y="2957244"/>
              <a:ext cx="2484437" cy="1373187"/>
              <a:chOff x="2016" y="1944"/>
              <a:chExt cx="1728" cy="936"/>
            </a:xfrm>
          </p:grpSpPr>
          <p:sp>
            <p:nvSpPr>
              <p:cNvPr id="12" name="Freeform 9"/>
              <p:cNvSpPr/>
              <p:nvPr/>
            </p:nvSpPr>
            <p:spPr bwMode="auto">
              <a:xfrm>
                <a:off x="2016" y="1944"/>
                <a:ext cx="1728" cy="936"/>
              </a:xfrm>
              <a:custGeom>
                <a:avLst/>
                <a:gdLst>
                  <a:gd name="T0" fmla="*/ 1728 w 1728"/>
                  <a:gd name="T1" fmla="*/ 720 h 936"/>
                  <a:gd name="T2" fmla="*/ 1726 w 1728"/>
                  <a:gd name="T3" fmla="*/ 732 h 936"/>
                  <a:gd name="T4" fmla="*/ 1718 w 1728"/>
                  <a:gd name="T5" fmla="*/ 752 h 936"/>
                  <a:gd name="T6" fmla="*/ 1700 w 1728"/>
                  <a:gd name="T7" fmla="*/ 774 h 936"/>
                  <a:gd name="T8" fmla="*/ 1676 w 1728"/>
                  <a:gd name="T9" fmla="*/ 794 h 936"/>
                  <a:gd name="T10" fmla="*/ 1624 w 1728"/>
                  <a:gd name="T11" fmla="*/ 822 h 936"/>
                  <a:gd name="T12" fmla="*/ 1530 w 1728"/>
                  <a:gd name="T13" fmla="*/ 858 h 936"/>
                  <a:gd name="T14" fmla="*/ 1414 w 1728"/>
                  <a:gd name="T15" fmla="*/ 886 h 936"/>
                  <a:gd name="T16" fmla="*/ 1276 w 1728"/>
                  <a:gd name="T17" fmla="*/ 910 h 936"/>
                  <a:gd name="T18" fmla="*/ 1120 w 1728"/>
                  <a:gd name="T19" fmla="*/ 926 h 936"/>
                  <a:gd name="T20" fmla="*/ 952 w 1728"/>
                  <a:gd name="T21" fmla="*/ 934 h 936"/>
                  <a:gd name="T22" fmla="*/ 864 w 1728"/>
                  <a:gd name="T23" fmla="*/ 936 h 936"/>
                  <a:gd name="T24" fmla="*/ 690 w 1728"/>
                  <a:gd name="T25" fmla="*/ 932 h 936"/>
                  <a:gd name="T26" fmla="*/ 528 w 1728"/>
                  <a:gd name="T27" fmla="*/ 920 h 936"/>
                  <a:gd name="T28" fmla="*/ 380 w 1728"/>
                  <a:gd name="T29" fmla="*/ 900 h 936"/>
                  <a:gd name="T30" fmla="*/ 254 w 1728"/>
                  <a:gd name="T31" fmla="*/ 872 h 936"/>
                  <a:gd name="T32" fmla="*/ 148 w 1728"/>
                  <a:gd name="T33" fmla="*/ 840 h 936"/>
                  <a:gd name="T34" fmla="*/ 68 w 1728"/>
                  <a:gd name="T35" fmla="*/ 804 h 936"/>
                  <a:gd name="T36" fmla="*/ 38 w 1728"/>
                  <a:gd name="T37" fmla="*/ 784 h 936"/>
                  <a:gd name="T38" fmla="*/ 18 w 1728"/>
                  <a:gd name="T39" fmla="*/ 764 h 936"/>
                  <a:gd name="T40" fmla="*/ 4 w 1728"/>
                  <a:gd name="T41" fmla="*/ 742 h 936"/>
                  <a:gd name="T42" fmla="*/ 0 w 1728"/>
                  <a:gd name="T43" fmla="*/ 720 h 936"/>
                  <a:gd name="T44" fmla="*/ 288 w 1728"/>
                  <a:gd name="T45" fmla="*/ 144 h 936"/>
                  <a:gd name="T46" fmla="*/ 290 w 1728"/>
                  <a:gd name="T47" fmla="*/ 130 h 936"/>
                  <a:gd name="T48" fmla="*/ 300 w 1728"/>
                  <a:gd name="T49" fmla="*/ 114 h 936"/>
                  <a:gd name="T50" fmla="*/ 334 w 1728"/>
                  <a:gd name="T51" fmla="*/ 88 h 936"/>
                  <a:gd name="T52" fmla="*/ 386 w 1728"/>
                  <a:gd name="T53" fmla="*/ 64 h 936"/>
                  <a:gd name="T54" fmla="*/ 456 w 1728"/>
                  <a:gd name="T55" fmla="*/ 42 h 936"/>
                  <a:gd name="T56" fmla="*/ 542 w 1728"/>
                  <a:gd name="T57" fmla="*/ 24 h 936"/>
                  <a:gd name="T58" fmla="*/ 640 w 1728"/>
                  <a:gd name="T59" fmla="*/ 12 h 936"/>
                  <a:gd name="T60" fmla="*/ 748 w 1728"/>
                  <a:gd name="T61" fmla="*/ 2 h 936"/>
                  <a:gd name="T62" fmla="*/ 864 w 1728"/>
                  <a:gd name="T63" fmla="*/ 0 h 936"/>
                  <a:gd name="T64" fmla="*/ 922 w 1728"/>
                  <a:gd name="T65" fmla="*/ 0 h 936"/>
                  <a:gd name="T66" fmla="*/ 1036 w 1728"/>
                  <a:gd name="T67" fmla="*/ 6 h 936"/>
                  <a:gd name="T68" fmla="*/ 1138 w 1728"/>
                  <a:gd name="T69" fmla="*/ 18 h 936"/>
                  <a:gd name="T70" fmla="*/ 1230 w 1728"/>
                  <a:gd name="T71" fmla="*/ 32 h 936"/>
                  <a:gd name="T72" fmla="*/ 1308 w 1728"/>
                  <a:gd name="T73" fmla="*/ 52 h 936"/>
                  <a:gd name="T74" fmla="*/ 1370 w 1728"/>
                  <a:gd name="T75" fmla="*/ 76 h 936"/>
                  <a:gd name="T76" fmla="*/ 1414 w 1728"/>
                  <a:gd name="T77" fmla="*/ 102 h 936"/>
                  <a:gd name="T78" fmla="*/ 1434 w 1728"/>
                  <a:gd name="T79" fmla="*/ 122 h 936"/>
                  <a:gd name="T80" fmla="*/ 1440 w 1728"/>
                  <a:gd name="T81" fmla="*/ 136 h 936"/>
                  <a:gd name="T82" fmla="*/ 1440 w 1728"/>
                  <a:gd name="T83" fmla="*/ 144 h 9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728"/>
                  <a:gd name="T127" fmla="*/ 0 h 936"/>
                  <a:gd name="T128" fmla="*/ 1728 w 1728"/>
                  <a:gd name="T129" fmla="*/ 936 h 9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728" h="936">
                    <a:moveTo>
                      <a:pt x="1440" y="144"/>
                    </a:moveTo>
                    <a:lnTo>
                      <a:pt x="1728" y="720"/>
                    </a:lnTo>
                    <a:lnTo>
                      <a:pt x="1726" y="732"/>
                    </a:lnTo>
                    <a:lnTo>
                      <a:pt x="1724" y="742"/>
                    </a:lnTo>
                    <a:lnTo>
                      <a:pt x="1718" y="752"/>
                    </a:lnTo>
                    <a:lnTo>
                      <a:pt x="1710" y="764"/>
                    </a:lnTo>
                    <a:lnTo>
                      <a:pt x="1700" y="774"/>
                    </a:lnTo>
                    <a:lnTo>
                      <a:pt x="1690" y="784"/>
                    </a:lnTo>
                    <a:lnTo>
                      <a:pt x="1676" y="794"/>
                    </a:lnTo>
                    <a:lnTo>
                      <a:pt x="1660" y="804"/>
                    </a:lnTo>
                    <a:lnTo>
                      <a:pt x="1624" y="822"/>
                    </a:lnTo>
                    <a:lnTo>
                      <a:pt x="1580" y="840"/>
                    </a:lnTo>
                    <a:lnTo>
                      <a:pt x="1530" y="858"/>
                    </a:lnTo>
                    <a:lnTo>
                      <a:pt x="1474" y="872"/>
                    </a:lnTo>
                    <a:lnTo>
                      <a:pt x="1414" y="886"/>
                    </a:lnTo>
                    <a:lnTo>
                      <a:pt x="1348" y="900"/>
                    </a:lnTo>
                    <a:lnTo>
                      <a:pt x="1276" y="910"/>
                    </a:lnTo>
                    <a:lnTo>
                      <a:pt x="1200" y="920"/>
                    </a:lnTo>
                    <a:lnTo>
                      <a:pt x="1120" y="926"/>
                    </a:lnTo>
                    <a:lnTo>
                      <a:pt x="1038" y="932"/>
                    </a:lnTo>
                    <a:lnTo>
                      <a:pt x="952" y="934"/>
                    </a:lnTo>
                    <a:lnTo>
                      <a:pt x="864" y="936"/>
                    </a:lnTo>
                    <a:lnTo>
                      <a:pt x="776" y="934"/>
                    </a:lnTo>
                    <a:lnTo>
                      <a:pt x="690" y="932"/>
                    </a:lnTo>
                    <a:lnTo>
                      <a:pt x="608" y="926"/>
                    </a:lnTo>
                    <a:lnTo>
                      <a:pt x="528" y="920"/>
                    </a:lnTo>
                    <a:lnTo>
                      <a:pt x="452" y="910"/>
                    </a:lnTo>
                    <a:lnTo>
                      <a:pt x="380" y="900"/>
                    </a:lnTo>
                    <a:lnTo>
                      <a:pt x="314" y="886"/>
                    </a:lnTo>
                    <a:lnTo>
                      <a:pt x="254" y="872"/>
                    </a:lnTo>
                    <a:lnTo>
                      <a:pt x="198" y="858"/>
                    </a:lnTo>
                    <a:lnTo>
                      <a:pt x="148" y="840"/>
                    </a:lnTo>
                    <a:lnTo>
                      <a:pt x="104" y="822"/>
                    </a:lnTo>
                    <a:lnTo>
                      <a:pt x="68" y="804"/>
                    </a:lnTo>
                    <a:lnTo>
                      <a:pt x="52" y="794"/>
                    </a:lnTo>
                    <a:lnTo>
                      <a:pt x="38" y="784"/>
                    </a:lnTo>
                    <a:lnTo>
                      <a:pt x="28" y="774"/>
                    </a:lnTo>
                    <a:lnTo>
                      <a:pt x="18" y="764"/>
                    </a:lnTo>
                    <a:lnTo>
                      <a:pt x="10" y="752"/>
                    </a:lnTo>
                    <a:lnTo>
                      <a:pt x="4" y="742"/>
                    </a:lnTo>
                    <a:lnTo>
                      <a:pt x="2" y="732"/>
                    </a:lnTo>
                    <a:lnTo>
                      <a:pt x="0" y="720"/>
                    </a:lnTo>
                    <a:lnTo>
                      <a:pt x="288" y="144"/>
                    </a:lnTo>
                    <a:lnTo>
                      <a:pt x="288" y="136"/>
                    </a:lnTo>
                    <a:lnTo>
                      <a:pt x="290" y="130"/>
                    </a:lnTo>
                    <a:lnTo>
                      <a:pt x="294" y="122"/>
                    </a:lnTo>
                    <a:lnTo>
                      <a:pt x="300" y="114"/>
                    </a:lnTo>
                    <a:lnTo>
                      <a:pt x="314" y="102"/>
                    </a:lnTo>
                    <a:lnTo>
                      <a:pt x="334" y="88"/>
                    </a:lnTo>
                    <a:lnTo>
                      <a:pt x="358" y="76"/>
                    </a:lnTo>
                    <a:lnTo>
                      <a:pt x="386" y="64"/>
                    </a:lnTo>
                    <a:lnTo>
                      <a:pt x="420" y="52"/>
                    </a:lnTo>
                    <a:lnTo>
                      <a:pt x="456" y="42"/>
                    </a:lnTo>
                    <a:lnTo>
                      <a:pt x="498" y="32"/>
                    </a:lnTo>
                    <a:lnTo>
                      <a:pt x="542" y="24"/>
                    </a:lnTo>
                    <a:lnTo>
                      <a:pt x="590" y="18"/>
                    </a:lnTo>
                    <a:lnTo>
                      <a:pt x="640" y="12"/>
                    </a:lnTo>
                    <a:lnTo>
                      <a:pt x="692" y="6"/>
                    </a:lnTo>
                    <a:lnTo>
                      <a:pt x="748" y="2"/>
                    </a:lnTo>
                    <a:lnTo>
                      <a:pt x="806" y="0"/>
                    </a:lnTo>
                    <a:lnTo>
                      <a:pt x="864" y="0"/>
                    </a:lnTo>
                    <a:lnTo>
                      <a:pt x="922" y="0"/>
                    </a:lnTo>
                    <a:lnTo>
                      <a:pt x="980" y="2"/>
                    </a:lnTo>
                    <a:lnTo>
                      <a:pt x="1036" y="6"/>
                    </a:lnTo>
                    <a:lnTo>
                      <a:pt x="1088" y="12"/>
                    </a:lnTo>
                    <a:lnTo>
                      <a:pt x="1138" y="18"/>
                    </a:lnTo>
                    <a:lnTo>
                      <a:pt x="1186" y="24"/>
                    </a:lnTo>
                    <a:lnTo>
                      <a:pt x="1230" y="32"/>
                    </a:lnTo>
                    <a:lnTo>
                      <a:pt x="1272" y="42"/>
                    </a:lnTo>
                    <a:lnTo>
                      <a:pt x="1308" y="52"/>
                    </a:lnTo>
                    <a:lnTo>
                      <a:pt x="1342" y="64"/>
                    </a:lnTo>
                    <a:lnTo>
                      <a:pt x="1370" y="76"/>
                    </a:lnTo>
                    <a:lnTo>
                      <a:pt x="1394" y="88"/>
                    </a:lnTo>
                    <a:lnTo>
                      <a:pt x="1414" y="102"/>
                    </a:lnTo>
                    <a:lnTo>
                      <a:pt x="1428" y="114"/>
                    </a:lnTo>
                    <a:lnTo>
                      <a:pt x="1434" y="122"/>
                    </a:lnTo>
                    <a:lnTo>
                      <a:pt x="1438" y="130"/>
                    </a:lnTo>
                    <a:lnTo>
                      <a:pt x="1440" y="136"/>
                    </a:lnTo>
                    <a:lnTo>
                      <a:pt x="1440" y="144"/>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just">
                  <a:lnSpc>
                    <a:spcPct val="120000"/>
                  </a:lnSpc>
                </a:pPr>
                <a:endParaRPr lang="zh-CN" altLang="en-US" sz="780"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10"/>
              <p:cNvSpPr/>
              <p:nvPr/>
            </p:nvSpPr>
            <p:spPr bwMode="auto">
              <a:xfrm>
                <a:off x="2304" y="1944"/>
                <a:ext cx="1152" cy="288"/>
              </a:xfrm>
              <a:custGeom>
                <a:avLst/>
                <a:gdLst>
                  <a:gd name="T0" fmla="*/ 1152 w 1152"/>
                  <a:gd name="T1" fmla="*/ 144 h 288"/>
                  <a:gd name="T2" fmla="*/ 1150 w 1152"/>
                  <a:gd name="T3" fmla="*/ 158 h 288"/>
                  <a:gd name="T4" fmla="*/ 1140 w 1152"/>
                  <a:gd name="T5" fmla="*/ 174 h 288"/>
                  <a:gd name="T6" fmla="*/ 1106 w 1152"/>
                  <a:gd name="T7" fmla="*/ 200 h 288"/>
                  <a:gd name="T8" fmla="*/ 1054 w 1152"/>
                  <a:gd name="T9" fmla="*/ 224 h 288"/>
                  <a:gd name="T10" fmla="*/ 984 w 1152"/>
                  <a:gd name="T11" fmla="*/ 246 h 288"/>
                  <a:gd name="T12" fmla="*/ 898 w 1152"/>
                  <a:gd name="T13" fmla="*/ 264 h 288"/>
                  <a:gd name="T14" fmla="*/ 800 w 1152"/>
                  <a:gd name="T15" fmla="*/ 276 h 288"/>
                  <a:gd name="T16" fmla="*/ 692 w 1152"/>
                  <a:gd name="T17" fmla="*/ 286 h 288"/>
                  <a:gd name="T18" fmla="*/ 576 w 1152"/>
                  <a:gd name="T19" fmla="*/ 288 h 288"/>
                  <a:gd name="T20" fmla="*/ 518 w 1152"/>
                  <a:gd name="T21" fmla="*/ 288 h 288"/>
                  <a:gd name="T22" fmla="*/ 404 w 1152"/>
                  <a:gd name="T23" fmla="*/ 282 h 288"/>
                  <a:gd name="T24" fmla="*/ 302 w 1152"/>
                  <a:gd name="T25" fmla="*/ 270 h 288"/>
                  <a:gd name="T26" fmla="*/ 210 w 1152"/>
                  <a:gd name="T27" fmla="*/ 256 h 288"/>
                  <a:gd name="T28" fmla="*/ 132 w 1152"/>
                  <a:gd name="T29" fmla="*/ 236 h 288"/>
                  <a:gd name="T30" fmla="*/ 70 w 1152"/>
                  <a:gd name="T31" fmla="*/ 212 h 288"/>
                  <a:gd name="T32" fmla="*/ 26 w 1152"/>
                  <a:gd name="T33" fmla="*/ 186 h 288"/>
                  <a:gd name="T34" fmla="*/ 6 w 1152"/>
                  <a:gd name="T35" fmla="*/ 166 h 288"/>
                  <a:gd name="T36" fmla="*/ 0 w 1152"/>
                  <a:gd name="T37" fmla="*/ 152 h 288"/>
                  <a:gd name="T38" fmla="*/ 0 w 1152"/>
                  <a:gd name="T39" fmla="*/ 144 h 288"/>
                  <a:gd name="T40" fmla="*/ 2 w 1152"/>
                  <a:gd name="T41" fmla="*/ 130 h 288"/>
                  <a:gd name="T42" fmla="*/ 12 w 1152"/>
                  <a:gd name="T43" fmla="*/ 114 h 288"/>
                  <a:gd name="T44" fmla="*/ 46 w 1152"/>
                  <a:gd name="T45" fmla="*/ 88 h 288"/>
                  <a:gd name="T46" fmla="*/ 98 w 1152"/>
                  <a:gd name="T47" fmla="*/ 64 h 288"/>
                  <a:gd name="T48" fmla="*/ 168 w 1152"/>
                  <a:gd name="T49" fmla="*/ 42 h 288"/>
                  <a:gd name="T50" fmla="*/ 254 w 1152"/>
                  <a:gd name="T51" fmla="*/ 24 h 288"/>
                  <a:gd name="T52" fmla="*/ 352 w 1152"/>
                  <a:gd name="T53" fmla="*/ 12 h 288"/>
                  <a:gd name="T54" fmla="*/ 460 w 1152"/>
                  <a:gd name="T55" fmla="*/ 2 h 288"/>
                  <a:gd name="T56" fmla="*/ 576 w 1152"/>
                  <a:gd name="T57" fmla="*/ 0 h 288"/>
                  <a:gd name="T58" fmla="*/ 634 w 1152"/>
                  <a:gd name="T59" fmla="*/ 0 h 288"/>
                  <a:gd name="T60" fmla="*/ 748 w 1152"/>
                  <a:gd name="T61" fmla="*/ 6 h 288"/>
                  <a:gd name="T62" fmla="*/ 850 w 1152"/>
                  <a:gd name="T63" fmla="*/ 18 h 288"/>
                  <a:gd name="T64" fmla="*/ 942 w 1152"/>
                  <a:gd name="T65" fmla="*/ 32 h 288"/>
                  <a:gd name="T66" fmla="*/ 1020 w 1152"/>
                  <a:gd name="T67" fmla="*/ 52 h 288"/>
                  <a:gd name="T68" fmla="*/ 1082 w 1152"/>
                  <a:gd name="T69" fmla="*/ 76 h 288"/>
                  <a:gd name="T70" fmla="*/ 1126 w 1152"/>
                  <a:gd name="T71" fmla="*/ 102 h 288"/>
                  <a:gd name="T72" fmla="*/ 1146 w 1152"/>
                  <a:gd name="T73" fmla="*/ 122 h 288"/>
                  <a:gd name="T74" fmla="*/ 1152 w 1152"/>
                  <a:gd name="T75" fmla="*/ 136 h 288"/>
                  <a:gd name="T76" fmla="*/ 1152 w 1152"/>
                  <a:gd name="T77" fmla="*/ 144 h 2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52"/>
                  <a:gd name="T118" fmla="*/ 0 h 288"/>
                  <a:gd name="T119" fmla="*/ 1152 w 1152"/>
                  <a:gd name="T120" fmla="*/ 288 h 28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52" h="288">
                    <a:moveTo>
                      <a:pt x="1152" y="144"/>
                    </a:moveTo>
                    <a:lnTo>
                      <a:pt x="1152" y="144"/>
                    </a:lnTo>
                    <a:lnTo>
                      <a:pt x="1152" y="152"/>
                    </a:lnTo>
                    <a:lnTo>
                      <a:pt x="1150" y="158"/>
                    </a:lnTo>
                    <a:lnTo>
                      <a:pt x="1146" y="166"/>
                    </a:lnTo>
                    <a:lnTo>
                      <a:pt x="1140" y="174"/>
                    </a:lnTo>
                    <a:lnTo>
                      <a:pt x="1126" y="186"/>
                    </a:lnTo>
                    <a:lnTo>
                      <a:pt x="1106" y="200"/>
                    </a:lnTo>
                    <a:lnTo>
                      <a:pt x="1082" y="212"/>
                    </a:lnTo>
                    <a:lnTo>
                      <a:pt x="1054" y="224"/>
                    </a:lnTo>
                    <a:lnTo>
                      <a:pt x="1020" y="236"/>
                    </a:lnTo>
                    <a:lnTo>
                      <a:pt x="984" y="246"/>
                    </a:lnTo>
                    <a:lnTo>
                      <a:pt x="942" y="256"/>
                    </a:lnTo>
                    <a:lnTo>
                      <a:pt x="898" y="264"/>
                    </a:lnTo>
                    <a:lnTo>
                      <a:pt x="850" y="270"/>
                    </a:lnTo>
                    <a:lnTo>
                      <a:pt x="800" y="276"/>
                    </a:lnTo>
                    <a:lnTo>
                      <a:pt x="748" y="282"/>
                    </a:lnTo>
                    <a:lnTo>
                      <a:pt x="692" y="286"/>
                    </a:lnTo>
                    <a:lnTo>
                      <a:pt x="634" y="288"/>
                    </a:lnTo>
                    <a:lnTo>
                      <a:pt x="576" y="288"/>
                    </a:lnTo>
                    <a:lnTo>
                      <a:pt x="518" y="288"/>
                    </a:lnTo>
                    <a:lnTo>
                      <a:pt x="460" y="286"/>
                    </a:lnTo>
                    <a:lnTo>
                      <a:pt x="404" y="282"/>
                    </a:lnTo>
                    <a:lnTo>
                      <a:pt x="352" y="276"/>
                    </a:lnTo>
                    <a:lnTo>
                      <a:pt x="302" y="270"/>
                    </a:lnTo>
                    <a:lnTo>
                      <a:pt x="254" y="264"/>
                    </a:lnTo>
                    <a:lnTo>
                      <a:pt x="210" y="256"/>
                    </a:lnTo>
                    <a:lnTo>
                      <a:pt x="168" y="246"/>
                    </a:lnTo>
                    <a:lnTo>
                      <a:pt x="132" y="236"/>
                    </a:lnTo>
                    <a:lnTo>
                      <a:pt x="98" y="224"/>
                    </a:lnTo>
                    <a:lnTo>
                      <a:pt x="70" y="212"/>
                    </a:lnTo>
                    <a:lnTo>
                      <a:pt x="46" y="200"/>
                    </a:lnTo>
                    <a:lnTo>
                      <a:pt x="26" y="186"/>
                    </a:lnTo>
                    <a:lnTo>
                      <a:pt x="12" y="174"/>
                    </a:lnTo>
                    <a:lnTo>
                      <a:pt x="6" y="166"/>
                    </a:lnTo>
                    <a:lnTo>
                      <a:pt x="2" y="158"/>
                    </a:lnTo>
                    <a:lnTo>
                      <a:pt x="0" y="152"/>
                    </a:lnTo>
                    <a:lnTo>
                      <a:pt x="0" y="144"/>
                    </a:lnTo>
                    <a:lnTo>
                      <a:pt x="0" y="136"/>
                    </a:lnTo>
                    <a:lnTo>
                      <a:pt x="2" y="130"/>
                    </a:lnTo>
                    <a:lnTo>
                      <a:pt x="6" y="122"/>
                    </a:lnTo>
                    <a:lnTo>
                      <a:pt x="12" y="114"/>
                    </a:lnTo>
                    <a:lnTo>
                      <a:pt x="26" y="102"/>
                    </a:lnTo>
                    <a:lnTo>
                      <a:pt x="46" y="88"/>
                    </a:lnTo>
                    <a:lnTo>
                      <a:pt x="70" y="76"/>
                    </a:lnTo>
                    <a:lnTo>
                      <a:pt x="98" y="64"/>
                    </a:lnTo>
                    <a:lnTo>
                      <a:pt x="132" y="52"/>
                    </a:lnTo>
                    <a:lnTo>
                      <a:pt x="168" y="42"/>
                    </a:lnTo>
                    <a:lnTo>
                      <a:pt x="210" y="32"/>
                    </a:lnTo>
                    <a:lnTo>
                      <a:pt x="254" y="24"/>
                    </a:lnTo>
                    <a:lnTo>
                      <a:pt x="302" y="18"/>
                    </a:lnTo>
                    <a:lnTo>
                      <a:pt x="352" y="12"/>
                    </a:lnTo>
                    <a:lnTo>
                      <a:pt x="404" y="6"/>
                    </a:lnTo>
                    <a:lnTo>
                      <a:pt x="460" y="2"/>
                    </a:lnTo>
                    <a:lnTo>
                      <a:pt x="518" y="0"/>
                    </a:lnTo>
                    <a:lnTo>
                      <a:pt x="576" y="0"/>
                    </a:lnTo>
                    <a:lnTo>
                      <a:pt x="634" y="0"/>
                    </a:lnTo>
                    <a:lnTo>
                      <a:pt x="692" y="2"/>
                    </a:lnTo>
                    <a:lnTo>
                      <a:pt x="748" y="6"/>
                    </a:lnTo>
                    <a:lnTo>
                      <a:pt x="800" y="12"/>
                    </a:lnTo>
                    <a:lnTo>
                      <a:pt x="850" y="18"/>
                    </a:lnTo>
                    <a:lnTo>
                      <a:pt x="898" y="24"/>
                    </a:lnTo>
                    <a:lnTo>
                      <a:pt x="942" y="32"/>
                    </a:lnTo>
                    <a:lnTo>
                      <a:pt x="984" y="42"/>
                    </a:lnTo>
                    <a:lnTo>
                      <a:pt x="1020" y="52"/>
                    </a:lnTo>
                    <a:lnTo>
                      <a:pt x="1054" y="64"/>
                    </a:lnTo>
                    <a:lnTo>
                      <a:pt x="1082" y="76"/>
                    </a:lnTo>
                    <a:lnTo>
                      <a:pt x="1106" y="88"/>
                    </a:lnTo>
                    <a:lnTo>
                      <a:pt x="1126" y="102"/>
                    </a:lnTo>
                    <a:lnTo>
                      <a:pt x="1140" y="114"/>
                    </a:lnTo>
                    <a:lnTo>
                      <a:pt x="1146" y="122"/>
                    </a:lnTo>
                    <a:lnTo>
                      <a:pt x="1150" y="130"/>
                    </a:lnTo>
                    <a:lnTo>
                      <a:pt x="1152" y="136"/>
                    </a:lnTo>
                    <a:lnTo>
                      <a:pt x="1152" y="144"/>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14:hiddenLine>
                </a:ext>
              </a:extLst>
            </p:spPr>
            <p:txBody>
              <a:bodyPr/>
              <a:lstStyle/>
              <a:p>
                <a:pPr algn="just">
                  <a:lnSpc>
                    <a:spcPct val="120000"/>
                  </a:lnSpc>
                </a:pPr>
                <a:endParaRPr lang="zh-CN" altLang="en-US" sz="780"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1" name="Oval 11"/>
            <p:cNvSpPr>
              <a:spLocks noChangeArrowheads="1"/>
            </p:cNvSpPr>
            <p:nvPr/>
          </p:nvSpPr>
          <p:spPr bwMode="auto">
            <a:xfrm>
              <a:off x="1927382" y="2788969"/>
              <a:ext cx="1911350" cy="62230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fontAlgn="ctr" hangingPunct="0">
                <a:lnSpc>
                  <a:spcPct val="120000"/>
                </a:lnSpc>
                <a:spcBef>
                  <a:spcPct val="20000"/>
                </a:spcBef>
                <a:buClr>
                  <a:schemeClr val="accent1"/>
                </a:buClr>
                <a:buSzPct val="60000"/>
                <a:buFont typeface="Wingdings" panose="05000000000000000000" pitchFamily="2" charset="2"/>
                <a:buChar char="l"/>
                <a:defRPr sz="2000" b="1">
                  <a:solidFill>
                    <a:schemeClr val="tx1"/>
                  </a:solidFill>
                  <a:latin typeface="Arial" panose="020B0604020202020204" pitchFamily="34" charset="0"/>
                  <a:ea typeface="微软雅黑" panose="020B0503020204020204" pitchFamily="34" charset="-122"/>
                </a:defRPr>
              </a:lvl1pPr>
              <a:lvl2pPr marL="742950" indent="-285750" eaLnBrk="0" fontAlgn="ctr" hangingPunct="0">
                <a:lnSpc>
                  <a:spcPct val="120000"/>
                </a:lnSpc>
                <a:spcBef>
                  <a:spcPct val="20000"/>
                </a:spcBef>
                <a:buClr>
                  <a:schemeClr val="accent1"/>
                </a:buClr>
                <a:buSzPct val="60000"/>
                <a:buFont typeface="Wingdings" panose="05000000000000000000" pitchFamily="2" charset="2"/>
                <a:buChar char="l"/>
                <a:defRPr>
                  <a:solidFill>
                    <a:schemeClr val="tx1"/>
                  </a:solidFill>
                  <a:latin typeface="Arial" panose="020B0604020202020204" pitchFamily="34" charset="0"/>
                  <a:ea typeface="微软雅黑" panose="020B0503020204020204" pitchFamily="34" charset="-122"/>
                </a:defRPr>
              </a:lvl2pPr>
              <a:lvl3pPr marL="1143000" indent="-228600" eaLnBrk="0" fontAlgn="ctr" hangingPunct="0">
                <a:lnSpc>
                  <a:spcPct val="120000"/>
                </a:lnSpc>
                <a:spcBef>
                  <a:spcPct val="20000"/>
                </a:spcBef>
                <a:buClr>
                  <a:schemeClr val="accent1"/>
                </a:buClr>
                <a:buSzPct val="6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3pPr>
              <a:lvl4pPr marL="1600200" indent="-228600" eaLnBrk="0" fontAlgn="ctr" hangingPunct="0">
                <a:lnSpc>
                  <a:spcPct val="120000"/>
                </a:lnSpc>
                <a:spcBef>
                  <a:spcPct val="20000"/>
                </a:spcBef>
                <a:buClr>
                  <a:schemeClr val="accent1"/>
                </a:buClr>
                <a:buSzPct val="60000"/>
                <a:buFont typeface="Wingdings" panose="05000000000000000000" pitchFamily="2" charset="2"/>
                <a:buChar char="l"/>
                <a:defRPr sz="1400">
                  <a:solidFill>
                    <a:schemeClr val="tx1"/>
                  </a:solidFill>
                  <a:latin typeface="Arial" panose="020B0604020202020204" pitchFamily="34" charset="0"/>
                  <a:ea typeface="微软雅黑" panose="020B0503020204020204" pitchFamily="34" charset="-122"/>
                </a:defRPr>
              </a:lvl4pPr>
              <a:lvl5pPr marL="2057400" indent="-228600" eaLnBrk="0" fontAlgn="ctr" hangingPunct="0">
                <a:lnSpc>
                  <a:spcPct val="120000"/>
                </a:lnSpc>
                <a:spcBef>
                  <a:spcPct val="20000"/>
                </a:spcBef>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9pPr>
            </a:lstStyle>
            <a:p>
              <a:pPr algn="just" defTabSz="916305" eaLnBrk="1" fontAlgn="base" hangingPunct="1">
                <a:spcBef>
                  <a:spcPts val="0"/>
                </a:spcBef>
                <a:buClrTx/>
                <a:buSzTx/>
                <a:buNone/>
                <a:defRPr/>
              </a:pPr>
              <a:endParaRPr lang="zh-CN" altLang="en-US" sz="780" b="0" kern="0">
                <a:solidFill>
                  <a:srgbClr val="000000"/>
                </a:solidFill>
                <a:latin typeface="Arial" panose="020B0604020202020204" pitchFamily="34" charset="0"/>
                <a:cs typeface="+mn-ea"/>
                <a:sym typeface="Arial" panose="020B0604020202020204" pitchFamily="34" charset="0"/>
              </a:endParaRPr>
            </a:p>
          </p:txBody>
        </p:sp>
      </p:grpSp>
      <p:sp>
        <p:nvSpPr>
          <p:cNvPr id="14" name="Freeform 12"/>
          <p:cNvSpPr/>
          <p:nvPr/>
        </p:nvSpPr>
        <p:spPr bwMode="auto">
          <a:xfrm>
            <a:off x="1532831" y="1674479"/>
            <a:ext cx="1432734" cy="1469310"/>
          </a:xfrm>
          <a:custGeom>
            <a:avLst/>
            <a:gdLst>
              <a:gd name="T0" fmla="*/ 2147483647 w 576"/>
              <a:gd name="T1" fmla="*/ 2147483647 h 648"/>
              <a:gd name="T2" fmla="*/ 2147483647 w 576"/>
              <a:gd name="T3" fmla="*/ 2147483647 h 648"/>
              <a:gd name="T4" fmla="*/ 2147483647 w 576"/>
              <a:gd name="T5" fmla="*/ 2147483647 h 648"/>
              <a:gd name="T6" fmla="*/ 2147483647 w 576"/>
              <a:gd name="T7" fmla="*/ 2147483647 h 648"/>
              <a:gd name="T8" fmla="*/ 2147483647 w 576"/>
              <a:gd name="T9" fmla="*/ 2147483647 h 648"/>
              <a:gd name="T10" fmla="*/ 2147483647 w 576"/>
              <a:gd name="T11" fmla="*/ 2147483647 h 648"/>
              <a:gd name="T12" fmla="*/ 2147483647 w 576"/>
              <a:gd name="T13" fmla="*/ 2147483647 h 648"/>
              <a:gd name="T14" fmla="*/ 2147483647 w 576"/>
              <a:gd name="T15" fmla="*/ 2147483647 h 648"/>
              <a:gd name="T16" fmla="*/ 2147483647 w 576"/>
              <a:gd name="T17" fmla="*/ 2147483647 h 648"/>
              <a:gd name="T18" fmla="*/ 2147483647 w 576"/>
              <a:gd name="T19" fmla="*/ 2147483647 h 648"/>
              <a:gd name="T20" fmla="*/ 2147483647 w 576"/>
              <a:gd name="T21" fmla="*/ 2147483647 h 648"/>
              <a:gd name="T22" fmla="*/ 2133573609 w 576"/>
              <a:gd name="T23" fmla="*/ 2147483647 h 648"/>
              <a:gd name="T24" fmla="*/ 1775924795 w 576"/>
              <a:gd name="T25" fmla="*/ 2147483647 h 648"/>
              <a:gd name="T26" fmla="*/ 1775924795 w 576"/>
              <a:gd name="T27" fmla="*/ 2147483647 h 648"/>
              <a:gd name="T28" fmla="*/ 1418273498 w 576"/>
              <a:gd name="T29" fmla="*/ 2147483647 h 648"/>
              <a:gd name="T30" fmla="*/ 1085285581 w 576"/>
              <a:gd name="T31" fmla="*/ 2147483647 h 648"/>
              <a:gd name="T32" fmla="*/ 776966011 w 576"/>
              <a:gd name="T33" fmla="*/ 2147483647 h 648"/>
              <a:gd name="T34" fmla="*/ 517978169 w 576"/>
              <a:gd name="T35" fmla="*/ 2147483647 h 648"/>
              <a:gd name="T36" fmla="*/ 308319570 w 576"/>
              <a:gd name="T37" fmla="*/ 2147483647 h 648"/>
              <a:gd name="T38" fmla="*/ 209658599 w 576"/>
              <a:gd name="T39" fmla="*/ 2147483647 h 648"/>
              <a:gd name="T40" fmla="*/ 135661008 w 576"/>
              <a:gd name="T41" fmla="*/ 2147483647 h 648"/>
              <a:gd name="T42" fmla="*/ 73997591 w 576"/>
              <a:gd name="T43" fmla="*/ 2147483647 h 648"/>
              <a:gd name="T44" fmla="*/ 36997554 w 576"/>
              <a:gd name="T45" fmla="*/ 2147483647 h 648"/>
              <a:gd name="T46" fmla="*/ 12331690 w 576"/>
              <a:gd name="T47" fmla="*/ 2147483647 h 648"/>
              <a:gd name="T48" fmla="*/ 0 w 576"/>
              <a:gd name="T49" fmla="*/ 2147483647 h 648"/>
              <a:gd name="T50" fmla="*/ 1775924795 w 576"/>
              <a:gd name="T51" fmla="*/ 0 h 648"/>
              <a:gd name="T52" fmla="*/ 2147483647 w 576"/>
              <a:gd name="T53" fmla="*/ 2147483647 h 64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76"/>
              <a:gd name="T82" fmla="*/ 0 h 648"/>
              <a:gd name="T83" fmla="*/ 576 w 576"/>
              <a:gd name="T84" fmla="*/ 648 h 64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76" h="648">
                <a:moveTo>
                  <a:pt x="576" y="576"/>
                </a:moveTo>
                <a:lnTo>
                  <a:pt x="576" y="576"/>
                </a:lnTo>
                <a:lnTo>
                  <a:pt x="574" y="584"/>
                </a:lnTo>
                <a:lnTo>
                  <a:pt x="570" y="590"/>
                </a:lnTo>
                <a:lnTo>
                  <a:pt x="564" y="598"/>
                </a:lnTo>
                <a:lnTo>
                  <a:pt x="554" y="604"/>
                </a:lnTo>
                <a:lnTo>
                  <a:pt x="542" y="610"/>
                </a:lnTo>
                <a:lnTo>
                  <a:pt x="526" y="616"/>
                </a:lnTo>
                <a:lnTo>
                  <a:pt x="492" y="626"/>
                </a:lnTo>
                <a:lnTo>
                  <a:pt x="450" y="636"/>
                </a:lnTo>
                <a:lnTo>
                  <a:pt x="400" y="642"/>
                </a:lnTo>
                <a:lnTo>
                  <a:pt x="346" y="646"/>
                </a:lnTo>
                <a:lnTo>
                  <a:pt x="288" y="648"/>
                </a:lnTo>
                <a:lnTo>
                  <a:pt x="230" y="646"/>
                </a:lnTo>
                <a:lnTo>
                  <a:pt x="176" y="642"/>
                </a:lnTo>
                <a:lnTo>
                  <a:pt x="126" y="636"/>
                </a:lnTo>
                <a:lnTo>
                  <a:pt x="84" y="626"/>
                </a:lnTo>
                <a:lnTo>
                  <a:pt x="50" y="616"/>
                </a:lnTo>
                <a:lnTo>
                  <a:pt x="34" y="610"/>
                </a:lnTo>
                <a:lnTo>
                  <a:pt x="22" y="604"/>
                </a:lnTo>
                <a:lnTo>
                  <a:pt x="12" y="598"/>
                </a:lnTo>
                <a:lnTo>
                  <a:pt x="6" y="590"/>
                </a:lnTo>
                <a:lnTo>
                  <a:pt x="2" y="584"/>
                </a:lnTo>
                <a:lnTo>
                  <a:pt x="0" y="576"/>
                </a:lnTo>
                <a:lnTo>
                  <a:pt x="288" y="0"/>
                </a:lnTo>
                <a:lnTo>
                  <a:pt x="576" y="576"/>
                </a:lnTo>
                <a:close/>
              </a:path>
            </a:pathLst>
          </a:custGeom>
          <a:solidFill>
            <a:schemeClr val="accent1"/>
          </a:solidFill>
          <a:ln>
            <a:noFill/>
          </a:ln>
        </p:spPr>
        <p:txBody>
          <a:bodyPr wrap="none" anchor="ctr"/>
          <a:lstStyle/>
          <a:p>
            <a:pPr algn="just" defTabSz="916305">
              <a:lnSpc>
                <a:spcPct val="120000"/>
              </a:lnSpc>
              <a:defRPr/>
            </a:pPr>
            <a:endParaRPr lang="zh-CN" altLang="en-US" sz="780"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9"/>
          <p:cNvSpPr>
            <a:spLocks noEditPoints="1"/>
          </p:cNvSpPr>
          <p:nvPr/>
        </p:nvSpPr>
        <p:spPr bwMode="auto">
          <a:xfrm>
            <a:off x="2063446" y="3667406"/>
            <a:ext cx="459409" cy="443617"/>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91595" tIns="45796" rIns="91595" bIns="45796" numCol="1" anchor="t" anchorCtr="0" compatLnSpc="1"/>
          <a:lstStyle/>
          <a:p>
            <a:pPr algn="just">
              <a:lnSpc>
                <a:spcPct val="120000"/>
              </a:lnSpc>
            </a:pPr>
            <a:endParaRPr lang="id-ID" sz="78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1"/>
          <p:cNvSpPr>
            <a:spLocks noChangeAspect="1" noEditPoints="1"/>
          </p:cNvSpPr>
          <p:nvPr/>
        </p:nvSpPr>
        <p:spPr bwMode="auto">
          <a:xfrm>
            <a:off x="2010829" y="2407745"/>
            <a:ext cx="480357" cy="480867"/>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91595" tIns="45796" rIns="91595" bIns="45796" numCol="1" anchor="t" anchorCtr="0" compatLnSpc="1"/>
          <a:lstStyle/>
          <a:p>
            <a:pPr algn="just">
              <a:lnSpc>
                <a:spcPct val="120000"/>
              </a:lnSpc>
            </a:pPr>
            <a:endParaRPr lang="en-US" sz="78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7" name="Group 21"/>
          <p:cNvGrpSpPr/>
          <p:nvPr/>
        </p:nvGrpSpPr>
        <p:grpSpPr>
          <a:xfrm>
            <a:off x="2033876" y="5027656"/>
            <a:ext cx="452232" cy="443617"/>
            <a:chOff x="6786562" y="796925"/>
            <a:chExt cx="500063" cy="490538"/>
          </a:xfrm>
          <a:solidFill>
            <a:schemeClr val="bg1"/>
          </a:solidFill>
        </p:grpSpPr>
        <p:sp>
          <p:nvSpPr>
            <p:cNvPr id="18"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595" tIns="45796" rIns="91595" bIns="45796" numCol="1" anchor="t" anchorCtr="0" compatLnSpc="1"/>
            <a:lstStyle/>
            <a:p>
              <a:pPr algn="just">
                <a:lnSpc>
                  <a:spcPct val="120000"/>
                </a:lnSpc>
              </a:pPr>
              <a:endParaRPr lang="id-ID" sz="78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595" tIns="45796" rIns="91595" bIns="45796" numCol="1" anchor="t" anchorCtr="0" compatLnSpc="1"/>
            <a:lstStyle/>
            <a:p>
              <a:pPr algn="just">
                <a:lnSpc>
                  <a:spcPct val="120000"/>
                </a:lnSpc>
              </a:pPr>
              <a:endParaRPr lang="id-ID" sz="78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29"/>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595" tIns="45796" rIns="91595" bIns="45796" numCol="1" anchor="t" anchorCtr="0" compatLnSpc="1"/>
            <a:lstStyle/>
            <a:p>
              <a:pPr algn="just">
                <a:lnSpc>
                  <a:spcPct val="120000"/>
                </a:lnSpc>
              </a:pPr>
              <a:endParaRPr lang="id-ID" sz="78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30"/>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595" tIns="45796" rIns="91595" bIns="45796" numCol="1" anchor="t" anchorCtr="0" compatLnSpc="1"/>
            <a:lstStyle/>
            <a:p>
              <a:pPr algn="just">
                <a:lnSpc>
                  <a:spcPct val="120000"/>
                </a:lnSpc>
              </a:pPr>
              <a:endParaRPr lang="id-ID" sz="780">
                <a:latin typeface="Arial" panose="020B0604020202020204" pitchFamily="34" charset="0"/>
                <a:ea typeface="微软雅黑" panose="020B0503020204020204" pitchFamily="34" charset="-122"/>
                <a:cs typeface="+mn-ea"/>
                <a:sym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1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900" fill="hold"/>
                                        <p:tgtEl>
                                          <p:spTgt spid="4"/>
                                        </p:tgtEl>
                                        <p:attrNameLst>
                                          <p:attrName>ppt_x</p:attrName>
                                        </p:attrNameLst>
                                      </p:cBhvr>
                                      <p:tavLst>
                                        <p:tav tm="0">
                                          <p:val>
                                            <p:strVal val="#ppt_x"/>
                                          </p:val>
                                        </p:tav>
                                        <p:tav tm="100000">
                                          <p:val>
                                            <p:strVal val="#ppt_x"/>
                                          </p:val>
                                        </p:tav>
                                      </p:tavLst>
                                    </p:anim>
                                    <p:anim calcmode="lin" valueType="num">
                                      <p:cBhvr additive="base">
                                        <p:cTn id="8" dur="19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0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ppt_x"/>
                                          </p:val>
                                        </p:tav>
                                        <p:tav tm="100000">
                                          <p:val>
                                            <p:strVal val="#ppt_x"/>
                                          </p:val>
                                        </p:tav>
                                      </p:tavLst>
                                    </p:anim>
                                    <p:anim calcmode="lin" valueType="num">
                                      <p:cBhvr additive="base">
                                        <p:cTn id="12" dur="10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30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000" fill="hold"/>
                                        <p:tgtEl>
                                          <p:spTgt spid="14"/>
                                        </p:tgtEl>
                                        <p:attrNameLst>
                                          <p:attrName>ppt_x</p:attrName>
                                        </p:attrNameLst>
                                      </p:cBhvr>
                                      <p:tavLst>
                                        <p:tav tm="0">
                                          <p:val>
                                            <p:strVal val="#ppt_x"/>
                                          </p:val>
                                        </p:tav>
                                        <p:tav tm="100000">
                                          <p:val>
                                            <p:strVal val="#ppt_x"/>
                                          </p:val>
                                        </p:tav>
                                      </p:tavLst>
                                    </p:anim>
                                    <p:anim calcmode="lin" valueType="num">
                                      <p:cBhvr additive="base">
                                        <p:cTn id="16" dur="1000" fill="hold"/>
                                        <p:tgtEl>
                                          <p:spTgt spid="14"/>
                                        </p:tgtEl>
                                        <p:attrNameLst>
                                          <p:attrName>ppt_y</p:attrName>
                                        </p:attrNameLst>
                                      </p:cBhvr>
                                      <p:tavLst>
                                        <p:tav tm="0">
                                          <p:val>
                                            <p:strVal val="0-#ppt_h/2"/>
                                          </p:val>
                                        </p:tav>
                                        <p:tav tm="100000">
                                          <p:val>
                                            <p:strVal val="#ppt_y"/>
                                          </p:val>
                                        </p:tav>
                                      </p:tavLst>
                                    </p:anim>
                                  </p:childTnLst>
                                </p:cTn>
                              </p:par>
                              <p:par>
                                <p:cTn id="17" presetID="53" presetClass="entr" presetSubtype="16" fill="hold" nodeType="withEffect">
                                  <p:stCondLst>
                                    <p:cond delay="400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par>
                                <p:cTn id="22" presetID="53" presetClass="entr" presetSubtype="16" fill="hold" grpId="0" nodeType="withEffect">
                                  <p:stCondLst>
                                    <p:cond delay="4000"/>
                                  </p:stCondLst>
                                  <p:childTnLst>
                                    <p:set>
                                      <p:cBhvr>
                                        <p:cTn id="23" dur="1" fill="hold">
                                          <p:stCondLst>
                                            <p:cond delay="0"/>
                                          </p:stCondLst>
                                        </p:cTn>
                                        <p:tgtEl>
                                          <p:spTgt spid="15"/>
                                        </p:tgtEl>
                                        <p:attrNameLst>
                                          <p:attrName>style.visibility</p:attrName>
                                        </p:attrNameLst>
                                      </p:cBhvr>
                                      <p:to>
                                        <p:strVal val="visible"/>
                                      </p:to>
                                    </p:set>
                                    <p:anim calcmode="lin" valueType="num">
                                      <p:cBhvr>
                                        <p:cTn id="24" dur="500" fill="hold"/>
                                        <p:tgtEl>
                                          <p:spTgt spid="15"/>
                                        </p:tgtEl>
                                        <p:attrNameLst>
                                          <p:attrName>ppt_w</p:attrName>
                                        </p:attrNameLst>
                                      </p:cBhvr>
                                      <p:tavLst>
                                        <p:tav tm="0">
                                          <p:val>
                                            <p:fltVal val="0"/>
                                          </p:val>
                                        </p:tav>
                                        <p:tav tm="100000">
                                          <p:val>
                                            <p:strVal val="#ppt_w"/>
                                          </p:val>
                                        </p:tav>
                                      </p:tavLst>
                                    </p:anim>
                                    <p:anim calcmode="lin" valueType="num">
                                      <p:cBhvr>
                                        <p:cTn id="25" dur="500" fill="hold"/>
                                        <p:tgtEl>
                                          <p:spTgt spid="15"/>
                                        </p:tgtEl>
                                        <p:attrNameLst>
                                          <p:attrName>ppt_h</p:attrName>
                                        </p:attrNameLst>
                                      </p:cBhvr>
                                      <p:tavLst>
                                        <p:tav tm="0">
                                          <p:val>
                                            <p:fltVal val="0"/>
                                          </p:val>
                                        </p:tav>
                                        <p:tav tm="100000">
                                          <p:val>
                                            <p:strVal val="#ppt_h"/>
                                          </p:val>
                                        </p:tav>
                                      </p:tavLst>
                                    </p:anim>
                                    <p:animEffect transition="in" filter="fade">
                                      <p:cBhvr>
                                        <p:cTn id="26" dur="500"/>
                                        <p:tgtEl>
                                          <p:spTgt spid="15"/>
                                        </p:tgtEl>
                                      </p:cBhvr>
                                    </p:animEffect>
                                  </p:childTnLst>
                                </p:cTn>
                              </p:par>
                              <p:par>
                                <p:cTn id="27" presetID="53" presetClass="entr" presetSubtype="16" fill="hold" grpId="0" nodeType="withEffect">
                                  <p:stCondLst>
                                    <p:cond delay="400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图形 3"/>
          <p:cNvSpPr/>
          <p:nvPr>
            <p:custDataLst>
              <p:tags r:id="rId1"/>
            </p:custDataLst>
          </p:nvPr>
        </p:nvSpPr>
        <p:spPr>
          <a:xfrm>
            <a:off x="9472024" y="3564506"/>
            <a:ext cx="3386725" cy="3668479"/>
          </a:xfrm>
          <a:custGeom>
            <a:avLst/>
            <a:gdLst>
              <a:gd name="connsiteX0" fmla="*/ 3820767 w 3820766"/>
              <a:gd name="connsiteY0" fmla="*/ 100029 h 4138628"/>
              <a:gd name="connsiteX1" fmla="*/ 3820767 w 3820766"/>
              <a:gd name="connsiteY1" fmla="*/ 4138629 h 4138628"/>
              <a:gd name="connsiteX2" fmla="*/ 144116 w 3820766"/>
              <a:gd name="connsiteY2" fmla="*/ 4138629 h 4138628"/>
              <a:gd name="connsiteX3" fmla="*/ 1296642 w 3820766"/>
              <a:gd name="connsiteY3" fmla="*/ 500079 h 4138628"/>
              <a:gd name="connsiteX4" fmla="*/ 3820767 w 3820766"/>
              <a:gd name="connsiteY4" fmla="*/ 100029 h 4138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0766" h="4138628">
                <a:moveTo>
                  <a:pt x="3820767" y="100029"/>
                </a:moveTo>
                <a:lnTo>
                  <a:pt x="3820767" y="4138629"/>
                </a:lnTo>
                <a:lnTo>
                  <a:pt x="144116" y="4138629"/>
                </a:lnTo>
                <a:cubicBezTo>
                  <a:pt x="-264125" y="2711403"/>
                  <a:pt x="218221" y="1242362"/>
                  <a:pt x="1296642" y="500079"/>
                </a:cubicBezTo>
                <a:cubicBezTo>
                  <a:pt x="2375157" y="-242395"/>
                  <a:pt x="3607692" y="46403"/>
                  <a:pt x="3820767" y="100029"/>
                </a:cubicBezTo>
                <a:close/>
              </a:path>
            </a:pathLst>
          </a:custGeom>
          <a:solidFill>
            <a:schemeClr val="accent1"/>
          </a:solidFill>
          <a:ln w="9525" cap="flat">
            <a:noFill/>
            <a:prstDash val="solid"/>
            <a:miter/>
          </a:ln>
        </p:spPr>
        <p:txBody>
          <a:bodyPr rtlCol="0" anchor="ctr"/>
          <a:p>
            <a:endParaRPr lang="zh-CN" altLang="en-US" sz="1800"/>
          </a:p>
        </p:txBody>
      </p:sp>
      <p:sp>
        <p:nvSpPr>
          <p:cNvPr id="9" name="Isosceles Triangle 3"/>
          <p:cNvSpPr/>
          <p:nvPr>
            <p:custDataLst>
              <p:tags r:id="rId2"/>
            </p:custDataLst>
          </p:nvPr>
        </p:nvSpPr>
        <p:spPr>
          <a:xfrm>
            <a:off x="8105264" y="5091199"/>
            <a:ext cx="532588" cy="470657"/>
          </a:xfrm>
          <a:custGeom>
            <a:avLst/>
            <a:gdLst>
              <a:gd name="connsiteX0" fmla="*/ 1009905 w 1009906"/>
              <a:gd name="connsiteY0" fmla="*/ 0 h 892471"/>
              <a:gd name="connsiteX1" fmla="*/ 1009906 w 1009906"/>
              <a:gd name="connsiteY1" fmla="*/ 892471 h 892471"/>
              <a:gd name="connsiteX2" fmla="*/ 0 w 1009906"/>
              <a:gd name="connsiteY2" fmla="*/ 446235 h 892471"/>
            </a:gdLst>
            <a:ahLst/>
            <a:cxnLst>
              <a:cxn ang="0">
                <a:pos x="connsiteX0" y="connsiteY0"/>
              </a:cxn>
              <a:cxn ang="0">
                <a:pos x="connsiteX1" y="connsiteY1"/>
              </a:cxn>
              <a:cxn ang="0">
                <a:pos x="connsiteX2" y="connsiteY2"/>
              </a:cxn>
            </a:cxnLst>
            <a:rect l="l" t="t" r="r" b="b"/>
            <a:pathLst>
              <a:path w="1009906" h="892471">
                <a:moveTo>
                  <a:pt x="1009905" y="0"/>
                </a:moveTo>
                <a:lnTo>
                  <a:pt x="1009906" y="892471"/>
                </a:lnTo>
                <a:lnTo>
                  <a:pt x="0" y="44623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sz="1800"/>
          </a:p>
        </p:txBody>
      </p:sp>
      <p:sp>
        <p:nvSpPr>
          <p:cNvPr id="13" name="Isosceles Triangle 3"/>
          <p:cNvSpPr/>
          <p:nvPr>
            <p:custDataLst>
              <p:tags r:id="rId3"/>
            </p:custDataLst>
          </p:nvPr>
        </p:nvSpPr>
        <p:spPr>
          <a:xfrm>
            <a:off x="12326110" y="-336"/>
            <a:ext cx="532588" cy="470657"/>
          </a:xfrm>
          <a:custGeom>
            <a:avLst/>
            <a:gdLst>
              <a:gd name="connsiteX0" fmla="*/ 1009905 w 1009906"/>
              <a:gd name="connsiteY0" fmla="*/ 0 h 892471"/>
              <a:gd name="connsiteX1" fmla="*/ 1009906 w 1009906"/>
              <a:gd name="connsiteY1" fmla="*/ 892471 h 892471"/>
              <a:gd name="connsiteX2" fmla="*/ 0 w 1009906"/>
              <a:gd name="connsiteY2" fmla="*/ 446235 h 892471"/>
            </a:gdLst>
            <a:ahLst/>
            <a:cxnLst>
              <a:cxn ang="0">
                <a:pos x="connsiteX0" y="connsiteY0"/>
              </a:cxn>
              <a:cxn ang="0">
                <a:pos x="connsiteX1" y="connsiteY1"/>
              </a:cxn>
              <a:cxn ang="0">
                <a:pos x="connsiteX2" y="connsiteY2"/>
              </a:cxn>
            </a:cxnLst>
            <a:rect l="l" t="t" r="r" b="b"/>
            <a:pathLst>
              <a:path w="1009906" h="892471">
                <a:moveTo>
                  <a:pt x="1009905" y="0"/>
                </a:moveTo>
                <a:lnTo>
                  <a:pt x="1009906" y="892471"/>
                </a:lnTo>
                <a:lnTo>
                  <a:pt x="0" y="44623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sz="1800"/>
          </a:p>
        </p:txBody>
      </p:sp>
      <p:sp>
        <p:nvSpPr>
          <p:cNvPr id="15" name="Isosceles Triangle 3"/>
          <p:cNvSpPr/>
          <p:nvPr>
            <p:custDataLst>
              <p:tags r:id="rId4"/>
            </p:custDataLst>
          </p:nvPr>
        </p:nvSpPr>
        <p:spPr>
          <a:xfrm>
            <a:off x="8671151" y="4622438"/>
            <a:ext cx="310338" cy="274251"/>
          </a:xfrm>
          <a:custGeom>
            <a:avLst/>
            <a:gdLst>
              <a:gd name="connsiteX0" fmla="*/ 1009905 w 1009906"/>
              <a:gd name="connsiteY0" fmla="*/ 0 h 892471"/>
              <a:gd name="connsiteX1" fmla="*/ 1009906 w 1009906"/>
              <a:gd name="connsiteY1" fmla="*/ 892471 h 892471"/>
              <a:gd name="connsiteX2" fmla="*/ 0 w 1009906"/>
              <a:gd name="connsiteY2" fmla="*/ 446235 h 892471"/>
            </a:gdLst>
            <a:ahLst/>
            <a:cxnLst>
              <a:cxn ang="0">
                <a:pos x="connsiteX0" y="connsiteY0"/>
              </a:cxn>
              <a:cxn ang="0">
                <a:pos x="connsiteX1" y="connsiteY1"/>
              </a:cxn>
              <a:cxn ang="0">
                <a:pos x="connsiteX2" y="connsiteY2"/>
              </a:cxn>
            </a:cxnLst>
            <a:rect l="l" t="t" r="r" b="b"/>
            <a:pathLst>
              <a:path w="1009906" h="892471">
                <a:moveTo>
                  <a:pt x="1009905" y="0"/>
                </a:moveTo>
                <a:lnTo>
                  <a:pt x="1009906" y="892471"/>
                </a:lnTo>
                <a:lnTo>
                  <a:pt x="0" y="446235"/>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sz="1800"/>
          </a:p>
        </p:txBody>
      </p:sp>
      <p:sp>
        <p:nvSpPr>
          <p:cNvPr id="17" name="椭圆 16"/>
          <p:cNvSpPr/>
          <p:nvPr>
            <p:custDataLst>
              <p:tags r:id="rId5"/>
            </p:custDataLst>
          </p:nvPr>
        </p:nvSpPr>
        <p:spPr>
          <a:xfrm>
            <a:off x="8051706" y="567283"/>
            <a:ext cx="898525" cy="8985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19" name="椭圆 18"/>
          <p:cNvSpPr/>
          <p:nvPr>
            <p:custDataLst>
              <p:tags r:id="rId6"/>
            </p:custDataLst>
          </p:nvPr>
        </p:nvSpPr>
        <p:spPr>
          <a:xfrm>
            <a:off x="8671151" y="406161"/>
            <a:ext cx="532443" cy="532443"/>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23" name="Isosceles Triangle 3"/>
          <p:cNvSpPr/>
          <p:nvPr>
            <p:custDataLst>
              <p:tags r:id="rId7"/>
            </p:custDataLst>
          </p:nvPr>
        </p:nvSpPr>
        <p:spPr>
          <a:xfrm>
            <a:off x="8043479" y="4212270"/>
            <a:ext cx="310338" cy="274251"/>
          </a:xfrm>
          <a:custGeom>
            <a:avLst/>
            <a:gdLst>
              <a:gd name="connsiteX0" fmla="*/ 1009905 w 1009906"/>
              <a:gd name="connsiteY0" fmla="*/ 0 h 892471"/>
              <a:gd name="connsiteX1" fmla="*/ 1009906 w 1009906"/>
              <a:gd name="connsiteY1" fmla="*/ 892471 h 892471"/>
              <a:gd name="connsiteX2" fmla="*/ 0 w 1009906"/>
              <a:gd name="connsiteY2" fmla="*/ 446235 h 892471"/>
            </a:gdLst>
            <a:ahLst/>
            <a:cxnLst>
              <a:cxn ang="0">
                <a:pos x="connsiteX0" y="connsiteY0"/>
              </a:cxn>
              <a:cxn ang="0">
                <a:pos x="connsiteX1" y="connsiteY1"/>
              </a:cxn>
              <a:cxn ang="0">
                <a:pos x="connsiteX2" y="connsiteY2"/>
              </a:cxn>
            </a:cxnLst>
            <a:rect l="l" t="t" r="r" b="b"/>
            <a:pathLst>
              <a:path w="1009906" h="892471">
                <a:moveTo>
                  <a:pt x="1009905" y="0"/>
                </a:moveTo>
                <a:lnTo>
                  <a:pt x="1009906" y="892471"/>
                </a:lnTo>
                <a:lnTo>
                  <a:pt x="0" y="44623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sz="1800"/>
          </a:p>
        </p:txBody>
      </p:sp>
      <p:sp>
        <p:nvSpPr>
          <p:cNvPr id="4" name="矩形 4"/>
          <p:cNvSpPr/>
          <p:nvPr>
            <p:custDataLst>
              <p:tags r:id="rId8"/>
            </p:custDataLst>
          </p:nvPr>
        </p:nvSpPr>
        <p:spPr>
          <a:xfrm>
            <a:off x="0" y="642902"/>
            <a:ext cx="482203" cy="64290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90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9"/>
            </p:custDataLst>
          </p:nvPr>
        </p:nvSpPr>
        <p:spPr>
          <a:xfrm>
            <a:off x="1028700" y="1024255"/>
            <a:ext cx="6248400" cy="880110"/>
          </a:xfrm>
          <a:prstGeom prst="rect">
            <a:avLst/>
          </a:prstGeom>
          <a:noFill/>
        </p:spPr>
        <p:txBody>
          <a:bodyPr wrap="square" lIns="66968" tIns="26787" rIns="66968" bIns="26787" rtlCol="0" anchor="t" anchorCtr="0">
            <a:normAutofit/>
          </a:bodyPr>
          <a:p>
            <a:pPr marL="0" indent="0" algn="l">
              <a:lnSpc>
                <a:spcPct val="110000"/>
              </a:lnSpc>
              <a:spcBef>
                <a:spcPts val="0"/>
              </a:spcBef>
              <a:spcAft>
                <a:spcPts val="0"/>
              </a:spcAft>
              <a:buSzPct val="100000"/>
              <a:buNone/>
            </a:pPr>
            <a:r>
              <a:rPr lang="zh-CN" altLang="en-US" sz="4400" dirty="0" smtClean="0">
                <a:solidFill>
                  <a:schemeClr val="tx1"/>
                </a:solidFill>
                <a:uFillTx/>
                <a:latin typeface="华文中宋" panose="02010600040101010101" pitchFamily="2" charset="-122"/>
                <a:ea typeface="华文中宋" panose="02010600040101010101" pitchFamily="2" charset="-122"/>
                <a:cs typeface="+mj-cs"/>
                <a:sym typeface="华文中宋" panose="02010600040101010101" pitchFamily="2" charset="-122"/>
              </a:rPr>
              <a:t>一、创业概述</a:t>
            </a:r>
            <a:endParaRPr lang="zh-CN" altLang="en-US" sz="4400" dirty="0" smtClean="0">
              <a:solidFill>
                <a:schemeClr val="tx1"/>
              </a:solidFill>
              <a:uFillTx/>
              <a:latin typeface="华文中宋" panose="02010600040101010101" pitchFamily="2" charset="-122"/>
              <a:ea typeface="华文中宋" panose="02010600040101010101" pitchFamily="2" charset="-122"/>
              <a:cs typeface="+mj-cs"/>
              <a:sym typeface="华文中宋" panose="02010600040101010101" pitchFamily="2" charset="-122"/>
            </a:endParaRPr>
          </a:p>
        </p:txBody>
      </p:sp>
      <p:sp>
        <p:nvSpPr>
          <p:cNvPr id="11" name="Title 6"/>
          <p:cNvSpPr txBox="1"/>
          <p:nvPr>
            <p:custDataLst>
              <p:tags r:id="rId10"/>
            </p:custDataLst>
          </p:nvPr>
        </p:nvSpPr>
        <p:spPr>
          <a:xfrm>
            <a:off x="803910" y="1940560"/>
            <a:ext cx="10800080" cy="4648835"/>
          </a:xfrm>
          <a:prstGeom prst="rect">
            <a:avLst/>
          </a:prstGeom>
          <a:noFill/>
          <a:ln w="3175">
            <a:noFill/>
            <a:prstDash val="dash"/>
          </a:ln>
        </p:spPr>
        <p:txBody>
          <a:bodyPr wrap="square" lIns="66968" tIns="26787" rIns="66968" bIns="26787"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ctr">
              <a:lnSpc>
                <a:spcPct val="120000"/>
              </a:lnSpc>
              <a:spcBef>
                <a:spcPts val="0"/>
              </a:spcBef>
              <a:spcAft>
                <a:spcPts val="800"/>
              </a:spcAft>
              <a:buSzPct val="100000"/>
              <a:buFont typeface="+mn-ea"/>
            </a:pPr>
            <a:r>
              <a:rPr lang="zh-CN" altLang="en-US" sz="2400" spc="12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（一）创新与创业的概念</a:t>
            </a:r>
            <a:endParaRPr lang="zh-CN" altLang="en-US" sz="2400" spc="12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355600" lvl="1" indent="457200" algn="l" fontAlgn="auto">
              <a:lnSpc>
                <a:spcPct val="120000"/>
              </a:lnSpc>
              <a:spcBef>
                <a:spcPts val="0"/>
              </a:spcBef>
              <a:spcAft>
                <a:spcPts val="800"/>
              </a:spcAft>
              <a:buSzPct val="100000"/>
              <a:buFont typeface="Arial" panose="020B0604020202020204" pitchFamily="34" charset="0"/>
              <a:buNone/>
            </a:pPr>
            <a:r>
              <a:rPr lang="zh-CN" altLang="en-US" sz="2200" spc="10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创新一词英文为innovation，包含三层含义：</a:t>
            </a:r>
            <a:endParaRPr lang="zh-CN" altLang="en-US" sz="2200" spc="10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355600" lvl="1" indent="457200" algn="l" fontAlgn="auto">
              <a:lnSpc>
                <a:spcPct val="120000"/>
              </a:lnSpc>
              <a:spcBef>
                <a:spcPts val="0"/>
              </a:spcBef>
              <a:spcAft>
                <a:spcPts val="800"/>
              </a:spcAft>
              <a:buSzPct val="100000"/>
              <a:buFont typeface="Arial" panose="020B0604020202020204" pitchFamily="34" charset="0"/>
              <a:buNone/>
            </a:pPr>
            <a:r>
              <a:rPr lang="zh-CN" altLang="en-US" sz="2200" spc="10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一是更新，即替换原有事物；</a:t>
            </a:r>
            <a:endParaRPr lang="zh-CN" altLang="en-US" sz="2200" spc="10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355600" lvl="1" indent="457200" algn="l" fontAlgn="auto">
              <a:lnSpc>
                <a:spcPct val="120000"/>
              </a:lnSpc>
              <a:spcBef>
                <a:spcPts val="0"/>
              </a:spcBef>
              <a:spcAft>
                <a:spcPts val="800"/>
              </a:spcAft>
              <a:buSzPct val="100000"/>
              <a:buFont typeface="Arial" panose="020B0604020202020204" pitchFamily="34" charset="0"/>
              <a:buNone/>
            </a:pPr>
            <a:r>
              <a:rPr lang="zh-CN" altLang="en-US" sz="2200" spc="10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二是创造原本不存在的事物；</a:t>
            </a:r>
            <a:endParaRPr lang="zh-CN" altLang="en-US" sz="2200" spc="10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355600" lvl="1" indent="457200" algn="l" fontAlgn="auto">
              <a:lnSpc>
                <a:spcPct val="120000"/>
              </a:lnSpc>
              <a:spcBef>
                <a:spcPts val="0"/>
              </a:spcBef>
              <a:spcAft>
                <a:spcPts val="800"/>
              </a:spcAft>
              <a:buSzPct val="100000"/>
              <a:buFont typeface="Arial" panose="020B0604020202020204" pitchFamily="34" charset="0"/>
              <a:buNone/>
            </a:pPr>
            <a:r>
              <a:rPr lang="zh-CN" altLang="en-US" sz="2200" spc="10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三是改变，即对原有事物进行发展和改造。</a:t>
            </a:r>
            <a:endParaRPr lang="zh-CN" altLang="en-US" sz="2200" spc="10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355600" lvl="1" indent="457200" algn="l" fontAlgn="auto">
              <a:lnSpc>
                <a:spcPct val="120000"/>
              </a:lnSpc>
              <a:spcBef>
                <a:spcPts val="0"/>
              </a:spcBef>
              <a:spcAft>
                <a:spcPts val="800"/>
              </a:spcAft>
              <a:buSzPct val="100000"/>
              <a:buFont typeface="Arial" panose="020B0604020202020204" pitchFamily="34" charset="0"/>
              <a:buNone/>
            </a:pPr>
            <a:r>
              <a:rPr lang="zh-CN" altLang="en-US" sz="2200" spc="10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通俗来讲，我们可以把创新理解为利用已有的信息和条件，打破传统思维，从而找到或者创造出新鲜、独特且有价值的新事物或新想法的过程。</a:t>
            </a:r>
            <a:endParaRPr lang="zh-CN" altLang="en-US" sz="2200" spc="10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p:txBody>
      </p:sp>
    </p:spTree>
    <p:custDataLst>
      <p:tags r:id="rId1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2" name="组合 41"/>
          <p:cNvGrpSpPr/>
          <p:nvPr/>
        </p:nvGrpSpPr>
        <p:grpSpPr>
          <a:xfrm>
            <a:off x="704" y="2322830"/>
            <a:ext cx="12857339" cy="2551749"/>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6430" tIns="48215" rIns="96430" bIns="48215" rtlCol="0" anchor="ctr"/>
            <a:lstStyle/>
            <a:p>
              <a:pPr algn="ctr"/>
              <a:endParaRPr lang="zh-CN" altLang="en-US" sz="2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等腰三角形 44"/>
            <p:cNvSpPr/>
            <p:nvPr/>
          </p:nvSpPr>
          <p:spPr>
            <a:xfrm flipV="1">
              <a:off x="200258" y="602633"/>
              <a:ext cx="355284" cy="356514"/>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6430" tIns="48215" rIns="96430" bIns="48215" rtlCol="0" anchor="ctr"/>
            <a:lstStyle/>
            <a:p>
              <a:pPr algn="ctr"/>
              <a:endParaRPr lang="zh-CN" altLang="en-US" sz="2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矩形 45"/>
            <p:cNvSpPr/>
            <p:nvPr/>
          </p:nvSpPr>
          <p:spPr>
            <a:xfrm>
              <a:off x="170694" y="261768"/>
              <a:ext cx="3936003" cy="61198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430" tIns="48215" rIns="96430" bIns="48215" rtlCol="0" anchor="ctr"/>
            <a:lstStyle/>
            <a:p>
              <a:pPr algn="ctr"/>
              <a:endParaRPr lang="zh-CN" altLang="en-US" sz="2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平行四边形 46"/>
            <p:cNvSpPr/>
            <p:nvPr/>
          </p:nvSpPr>
          <p:spPr>
            <a:xfrm>
              <a:off x="376965" y="178257"/>
              <a:ext cx="1036076" cy="779005"/>
            </a:xfrm>
            <a:prstGeom prst="parallelogram">
              <a:avLst>
                <a:gd name="adj" fmla="val 4820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6430" tIns="48215" rIns="96430" bIns="48215" rtlCol="0" anchor="ctr"/>
            <a:lstStyle/>
            <a:p>
              <a:pPr algn="ctr"/>
              <a:endParaRPr lang="zh-CN" altLang="en-US" sz="2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文本框 6"/>
            <p:cNvSpPr txBox="1"/>
            <p:nvPr/>
          </p:nvSpPr>
          <p:spPr>
            <a:xfrm>
              <a:off x="627581" y="284178"/>
              <a:ext cx="569115" cy="529984"/>
            </a:xfrm>
            <a:prstGeom prst="rect">
              <a:avLst/>
            </a:prstGeom>
            <a:noFill/>
          </p:spPr>
          <p:txBody>
            <a:bodyPr wrap="square" lIns="0" tIns="0" rIns="0" bIns="0" rtlCol="0">
              <a:spAutoFit/>
            </a:bodyPr>
            <a:lstStyle/>
            <a:p>
              <a:pPr algn="ctr"/>
              <a:r>
                <a:rPr lang="en-US" altLang="zh-CN" sz="112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01</a:t>
              </a:r>
              <a:endParaRPr lang="zh-CN" altLang="en-US" sz="112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9" name="TextBox 48"/>
          <p:cNvSpPr txBox="1"/>
          <p:nvPr/>
        </p:nvSpPr>
        <p:spPr>
          <a:xfrm>
            <a:off x="5185410" y="2992755"/>
            <a:ext cx="6530340" cy="830580"/>
          </a:xfrm>
          <a:prstGeom prst="rect">
            <a:avLst/>
          </a:prstGeom>
          <a:noFill/>
        </p:spPr>
        <p:txBody>
          <a:bodyPr wrap="square" lIns="0" tIns="0" rIns="0" bIns="0" rtlCol="0">
            <a:spAutoFit/>
          </a:bodyPr>
          <a:lstStyle/>
          <a:p>
            <a:r>
              <a:rPr lang="zh-CN" altLang="en-US" sz="5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职业生涯规划概述</a:t>
            </a:r>
            <a:endParaRPr lang="zh-CN" altLang="en-US" sz="5400"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49"/>
                                        </p:tgtEl>
                                        <p:attrNameLst>
                                          <p:attrName>style.visibility</p:attrName>
                                        </p:attrNameLst>
                                      </p:cBhvr>
                                      <p:to>
                                        <p:strVal val="visible"/>
                                      </p:to>
                                    </p:set>
                                    <p:animEffect transition="in" filter="wipe(left)">
                                      <p:cBhvr>
                                        <p:cTn id="12" dur="200"/>
                                        <p:tgtEl>
                                          <p:spTgt spid="4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49"/>
                                        </p:tgtEl>
                                      </p:cBhvr>
                                      <p:to x="80000" y="100000"/>
                                    </p:animScale>
                                    <p:anim by="(#ppt_w*0.10)" calcmode="lin" valueType="num">
                                      <p:cBhvr>
                                        <p:cTn id="15" dur="50" autoRev="1" fill="hold">
                                          <p:stCondLst>
                                            <p:cond delay="0"/>
                                          </p:stCondLst>
                                        </p:cTn>
                                        <p:tgtEl>
                                          <p:spTgt spid="49"/>
                                        </p:tgtEl>
                                        <p:attrNameLst>
                                          <p:attrName>ppt_x</p:attrName>
                                        </p:attrNameLst>
                                      </p:cBhvr>
                                    </p:anim>
                                    <p:anim by="(-#ppt_w*0.10)" calcmode="lin" valueType="num">
                                      <p:cBhvr>
                                        <p:cTn id="16" dur="50" autoRev="1" fill="hold">
                                          <p:stCondLst>
                                            <p:cond delay="0"/>
                                          </p:stCondLst>
                                        </p:cTn>
                                        <p:tgtEl>
                                          <p:spTgt spid="49"/>
                                        </p:tgtEl>
                                        <p:attrNameLst>
                                          <p:attrName>ppt_y</p:attrName>
                                        </p:attrNameLst>
                                      </p:cBhvr>
                                    </p:anim>
                                    <p:animRot by="-480000">
                                      <p:cBhvr>
                                        <p:cTn id="17"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custDataLst>
              <p:tags r:id="rId1"/>
            </p:custDataLst>
          </p:nvPr>
        </p:nvSpPr>
        <p:spPr>
          <a:xfrm>
            <a:off x="472440" y="1357630"/>
            <a:ext cx="12035155" cy="5094605"/>
          </a:xfrm>
          <a:prstGeom prst="rect">
            <a:avLst/>
          </a:prstGeom>
          <a:noFill/>
        </p:spPr>
        <p:txBody>
          <a:bodyPr vert="horz" lIns="94916" tIns="49356" rIns="94916" bIns="49356" rtlCol="0" anchor="ctr" anchorCtr="0">
            <a:noAutofit/>
          </a:bodyPr>
          <a:lstStyle>
            <a:lvl1pPr marL="285750" indent="-285750" fontAlgn="auto">
              <a:lnSpc>
                <a:spcPct val="130000"/>
              </a:lnSpc>
              <a:spcBef>
                <a:spcPts val="0"/>
              </a:spcBef>
              <a:spcAft>
                <a:spcPts val="800"/>
              </a:spcAft>
              <a:buFont typeface="+mj-ea"/>
              <a:buAutoNum type="ea1JpnChsDbPeriod"/>
              <a:defRPr sz="1100" u="none" strike="noStrike" cap="none" spc="150" normalizeH="0" baseline="0">
                <a:solidFill>
                  <a:schemeClr val="tx1">
                    <a:lumMod val="75000"/>
                    <a:lumOff val="25000"/>
                  </a:schemeClr>
                </a:solidFill>
                <a:uFillTx/>
                <a:latin typeface="微软雅黑" panose="020B0503020204020204" pitchFamily="34" charset="-122"/>
                <a:ea typeface="微软雅黑" panose="020B0503020204020204"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457200" algn="l">
              <a:lnSpc>
                <a:spcPct val="120000"/>
              </a:lnSpc>
              <a:buClr>
                <a:schemeClr val="tx1">
                  <a:lumMod val="85000"/>
                  <a:lumOff val="15000"/>
                </a:schemeClr>
              </a:buClr>
              <a:buSzPct val="100000"/>
              <a:buNone/>
            </a:pPr>
            <a:r>
              <a:rPr lang="zh-CN" altLang="en-US" sz="2000" spc="90" dirty="0">
                <a:solidFill>
                  <a:schemeClr val="tx1">
                    <a:lumMod val="75000"/>
                    <a:lumOff val="25000"/>
                  </a:schemeClr>
                </a:solidFill>
                <a:latin typeface="华文中宋" panose="02010600040101010101" pitchFamily="2" charset="-122"/>
                <a:ea typeface="华文中宋" panose="02010600040101010101" pitchFamily="2" charset="-122"/>
                <a:cs typeface="华文中宋" panose="02010600040101010101" pitchFamily="2" charset="-122"/>
              </a:rPr>
              <a:t>广义的创业指所有具有开拓创新意义的社会变革活动；狭义的创业则是指人类运用自身知识与能力，以创造财富为目标，通过创新思维，发现并把握机遇，妥善规避与化解风险，不断创立新组织、开展新业务的过程。</a:t>
            </a:r>
            <a:endParaRPr lang="zh-CN" altLang="en-US" sz="2000" spc="90" dirty="0">
              <a:solidFill>
                <a:schemeClr val="tx1">
                  <a:lumMod val="75000"/>
                  <a:lumOff val="25000"/>
                </a:schemeClr>
              </a:solidFill>
              <a:latin typeface="华文中宋" panose="02010600040101010101" pitchFamily="2" charset="-122"/>
              <a:ea typeface="华文中宋" panose="02010600040101010101" pitchFamily="2" charset="-122"/>
              <a:cs typeface="华文中宋" panose="02010600040101010101" pitchFamily="2" charset="-122"/>
            </a:endParaRPr>
          </a:p>
          <a:p>
            <a:pPr marL="0" lvl="0" indent="457200" algn="l">
              <a:lnSpc>
                <a:spcPct val="120000"/>
              </a:lnSpc>
              <a:buClr>
                <a:schemeClr val="tx1">
                  <a:lumMod val="85000"/>
                  <a:lumOff val="15000"/>
                </a:schemeClr>
              </a:buClr>
              <a:buSzPct val="100000"/>
              <a:buNone/>
            </a:pPr>
            <a:r>
              <a:rPr lang="zh-CN" altLang="en-US" sz="2000" spc="90" dirty="0">
                <a:solidFill>
                  <a:schemeClr val="tx1">
                    <a:lumMod val="75000"/>
                    <a:lumOff val="25000"/>
                  </a:schemeClr>
                </a:solidFill>
                <a:latin typeface="华文中宋" panose="02010600040101010101" pitchFamily="2" charset="-122"/>
                <a:ea typeface="华文中宋" panose="02010600040101010101" pitchFamily="2" charset="-122"/>
                <a:cs typeface="华文中宋" panose="02010600040101010101" pitchFamily="2" charset="-122"/>
              </a:rPr>
              <a:t>对创业者而言，创业能让个人价值实现从“职业”向“事业”的转变。</a:t>
            </a:r>
            <a:endParaRPr lang="zh-CN" altLang="en-US" sz="2000" spc="90" dirty="0">
              <a:solidFill>
                <a:schemeClr val="tx1">
                  <a:lumMod val="75000"/>
                  <a:lumOff val="25000"/>
                </a:schemeClr>
              </a:solidFill>
              <a:latin typeface="华文中宋" panose="02010600040101010101" pitchFamily="2" charset="-122"/>
              <a:ea typeface="华文中宋" panose="02010600040101010101" pitchFamily="2" charset="-122"/>
              <a:cs typeface="华文中宋" panose="02010600040101010101" pitchFamily="2" charset="-122"/>
            </a:endParaRPr>
          </a:p>
          <a:p>
            <a:pPr marL="0" lvl="0" indent="457200" algn="l">
              <a:lnSpc>
                <a:spcPct val="120000"/>
              </a:lnSpc>
              <a:buClr>
                <a:schemeClr val="tx1">
                  <a:lumMod val="85000"/>
                  <a:lumOff val="15000"/>
                </a:schemeClr>
              </a:buClr>
              <a:buSzPct val="100000"/>
              <a:buNone/>
            </a:pPr>
            <a:r>
              <a:rPr lang="zh-CN" altLang="en-US" sz="2000" dirty="0" smtClean="0">
                <a:latin typeface="华文中宋" panose="02010600040101010101" pitchFamily="2" charset="-122"/>
                <a:ea typeface="华文中宋" panose="02010600040101010101" pitchFamily="2" charset="-122"/>
                <a:cs typeface="华文中宋" panose="02010600040101010101" pitchFamily="2" charset="-122"/>
                <a:sym typeface="+mn-ea"/>
              </a:rPr>
              <a:t>创新与创业密不可分。创新是推动事物向更高层次发展的活动，而创业是通过创新和创造价值来创设新的商业模式、产品或服务的活动。</a:t>
            </a:r>
            <a:endParaRPr lang="zh-CN" altLang="en-US" sz="2000" dirty="0" smtClean="0">
              <a:latin typeface="华文中宋" panose="02010600040101010101" pitchFamily="2" charset="-122"/>
              <a:ea typeface="华文中宋" panose="02010600040101010101" pitchFamily="2" charset="-122"/>
              <a:cs typeface="华文中宋" panose="02010600040101010101" pitchFamily="2" charset="-122"/>
              <a:sym typeface="+mn-ea"/>
            </a:endParaRPr>
          </a:p>
          <a:p>
            <a:pPr marL="0" lvl="0" indent="457200" algn="l">
              <a:lnSpc>
                <a:spcPct val="120000"/>
              </a:lnSpc>
              <a:buClr>
                <a:schemeClr val="tx1">
                  <a:lumMod val="85000"/>
                  <a:lumOff val="15000"/>
                </a:schemeClr>
              </a:buClr>
              <a:buSzPct val="100000"/>
              <a:buNone/>
            </a:pPr>
            <a:r>
              <a:rPr lang="zh-CN" altLang="en-US" sz="2000" dirty="0" smtClean="0">
                <a:latin typeface="华文中宋" panose="02010600040101010101" pitchFamily="2" charset="-122"/>
                <a:ea typeface="华文中宋" panose="02010600040101010101" pitchFamily="2" charset="-122"/>
                <a:cs typeface="华文中宋" panose="02010600040101010101" pitchFamily="2" charset="-122"/>
                <a:sym typeface="+mn-ea"/>
              </a:rPr>
              <a:t>创新是创业的源动力，创业则促进创新的发展。</a:t>
            </a:r>
            <a:endParaRPr lang="zh-CN" altLang="en-US" sz="2000" spc="90" dirty="0" smtClean="0">
              <a:solidFill>
                <a:schemeClr val="tx1">
                  <a:lumMod val="75000"/>
                  <a:lumOff val="25000"/>
                </a:schemeClr>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cxnSp>
        <p:nvCxnSpPr>
          <p:cNvPr id="7" name="直接连接符 6"/>
          <p:cNvCxnSpPr/>
          <p:nvPr>
            <p:custDataLst>
              <p:tags r:id="rId2"/>
            </p:custDataLst>
          </p:nvPr>
        </p:nvCxnSpPr>
        <p:spPr>
          <a:xfrm>
            <a:off x="0" y="6892354"/>
            <a:ext cx="12858750" cy="0"/>
          </a:xfrm>
          <a:prstGeom prst="line">
            <a:avLst/>
          </a:prstGeom>
          <a:ln>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custDataLst>
              <p:tags r:id="rId3"/>
            </p:custDataLst>
          </p:nvPr>
        </p:nvSpPr>
        <p:spPr>
          <a:xfrm>
            <a:off x="0" y="6755619"/>
            <a:ext cx="625056" cy="1299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sp>
        <p:nvSpPr>
          <p:cNvPr id="9" name="矩形 8"/>
          <p:cNvSpPr/>
          <p:nvPr>
            <p:custDataLst>
              <p:tags r:id="rId4"/>
            </p:custDataLst>
          </p:nvPr>
        </p:nvSpPr>
        <p:spPr>
          <a:xfrm>
            <a:off x="12369273" y="582866"/>
            <a:ext cx="489477" cy="6564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sp>
        <p:nvSpPr>
          <p:cNvPr id="2" name="文本框 1"/>
          <p:cNvSpPr txBox="1"/>
          <p:nvPr>
            <p:custDataLst>
              <p:tags r:id="rId5"/>
            </p:custDataLst>
          </p:nvPr>
        </p:nvSpPr>
        <p:spPr>
          <a:xfrm>
            <a:off x="4773295" y="375920"/>
            <a:ext cx="6248400" cy="880110"/>
          </a:xfrm>
          <a:prstGeom prst="rect">
            <a:avLst/>
          </a:prstGeom>
          <a:noFill/>
        </p:spPr>
        <p:txBody>
          <a:bodyPr wrap="square" lIns="66968" tIns="26787" rIns="66968" bIns="26787" rtlCol="0" anchor="t" anchorCtr="0">
            <a:normAutofit/>
          </a:bodyPr>
          <a:p>
            <a:pPr marL="0" indent="0" algn="l">
              <a:lnSpc>
                <a:spcPct val="110000"/>
              </a:lnSpc>
              <a:spcBef>
                <a:spcPts val="0"/>
              </a:spcBef>
              <a:spcAft>
                <a:spcPts val="0"/>
              </a:spcAft>
              <a:buSzPct val="100000"/>
              <a:buNone/>
            </a:pPr>
            <a:r>
              <a:rPr lang="zh-CN" altLang="en-US" sz="4400" dirty="0" smtClean="0">
                <a:solidFill>
                  <a:schemeClr val="tx1"/>
                </a:solidFill>
                <a:uFillTx/>
                <a:latin typeface="华文中宋" panose="02010600040101010101" pitchFamily="2" charset="-122"/>
                <a:ea typeface="华文中宋" panose="02010600040101010101" pitchFamily="2" charset="-122"/>
                <a:cs typeface="+mj-cs"/>
                <a:sym typeface="华文中宋" panose="02010600040101010101" pitchFamily="2" charset="-122"/>
              </a:rPr>
              <a:t>一、创业概述</a:t>
            </a:r>
            <a:endParaRPr lang="zh-CN" altLang="en-US" sz="4400" dirty="0" smtClean="0">
              <a:solidFill>
                <a:schemeClr val="tx1"/>
              </a:solidFill>
              <a:uFillTx/>
              <a:latin typeface="华文中宋" panose="02010600040101010101" pitchFamily="2" charset="-122"/>
              <a:ea typeface="华文中宋" panose="02010600040101010101" pitchFamily="2" charset="-122"/>
              <a:cs typeface="+mj-cs"/>
              <a:sym typeface="华文中宋" panose="02010600040101010101" pitchFamily="2" charset="-122"/>
            </a:endParaRPr>
          </a:p>
        </p:txBody>
      </p:sp>
    </p:spTree>
    <p:custDataLst>
      <p:tags r:id="rId6"/>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0" indent="0" fontAlgn="auto">
              <a:lnSpc>
                <a:spcPct val="150000"/>
              </a:lnSpc>
              <a:buNone/>
            </a:pPr>
            <a:r>
              <a:rPr lang="zh-CN" altLang="en-US" sz="2400" spc="90" dirty="0" smtClean="0">
                <a:ln w="3175">
                  <a:noFill/>
                  <a:prstDash val="dash"/>
                </a:ln>
                <a:solidFill>
                  <a:schemeClr val="dk1">
                    <a:lumMod val="75000"/>
                    <a:lumOff val="25000"/>
                  </a:schemeClr>
                </a:solidFill>
                <a:effectLst/>
                <a:uFillTx/>
                <a:cs typeface="华文中宋" panose="02010600040101010101" pitchFamily="2" charset="-122"/>
              </a:rPr>
              <a:t>（二）创业对职业生涯的意义</a:t>
            </a:r>
            <a:endParaRPr lang="zh-CN" altLang="en-US" sz="2400" spc="90" dirty="0" smtClean="0">
              <a:ln w="3175">
                <a:noFill/>
                <a:prstDash val="dash"/>
              </a:ln>
              <a:solidFill>
                <a:schemeClr val="dk1">
                  <a:lumMod val="75000"/>
                  <a:lumOff val="25000"/>
                </a:schemeClr>
              </a:solidFill>
              <a:effectLst/>
              <a:uFillTx/>
              <a:cs typeface="华文中宋" panose="02010600040101010101" pitchFamily="2" charset="-122"/>
            </a:endParaRPr>
          </a:p>
          <a:p>
            <a:pPr marL="0" indent="457200" fontAlgn="auto">
              <a:lnSpc>
                <a:spcPct val="150000"/>
              </a:lnSpc>
              <a:buNone/>
            </a:pPr>
            <a:r>
              <a:rPr lang="zh-CN" altLang="en-US" sz="2400" spc="90" dirty="0" smtClean="0">
                <a:ln w="3175">
                  <a:noFill/>
                  <a:prstDash val="dash"/>
                </a:ln>
                <a:solidFill>
                  <a:schemeClr val="dk1">
                    <a:lumMod val="75000"/>
                    <a:lumOff val="25000"/>
                  </a:schemeClr>
                </a:solidFill>
                <a:effectLst/>
                <a:uFillTx/>
                <a:cs typeface="华文中宋" panose="02010600040101010101" pitchFamily="2" charset="-122"/>
              </a:rPr>
              <a:t>创业作为一种就业模式，实际上是更为明晰的职业规划。</a:t>
            </a:r>
            <a:endParaRPr lang="zh-CN" altLang="en-US" sz="2400" spc="90" dirty="0" smtClean="0">
              <a:ln w="3175">
                <a:noFill/>
                <a:prstDash val="dash"/>
              </a:ln>
              <a:solidFill>
                <a:schemeClr val="dk1">
                  <a:lumMod val="75000"/>
                  <a:lumOff val="25000"/>
                </a:schemeClr>
              </a:solidFill>
              <a:effectLst/>
              <a:uFillTx/>
              <a:cs typeface="华文中宋" panose="02010600040101010101" pitchFamily="2" charset="-122"/>
            </a:endParaRPr>
          </a:p>
          <a:p>
            <a:pPr marL="0" indent="457200" fontAlgn="auto">
              <a:lnSpc>
                <a:spcPct val="150000"/>
              </a:lnSpc>
              <a:buNone/>
            </a:pPr>
            <a:r>
              <a:rPr lang="zh-CN" altLang="en-US" sz="2400" spc="90" dirty="0" smtClean="0">
                <a:ln w="3175">
                  <a:noFill/>
                  <a:prstDash val="dash"/>
                </a:ln>
                <a:solidFill>
                  <a:schemeClr val="dk1">
                    <a:lumMod val="75000"/>
                    <a:lumOff val="25000"/>
                  </a:schemeClr>
                </a:solidFill>
                <a:effectLst/>
                <a:uFillTx/>
                <a:cs typeface="华文中宋" panose="02010600040101010101" pitchFamily="2" charset="-122"/>
              </a:rPr>
              <a:t>有创业能力的人往往能更好地适应各类职业角色，更容易实现自己的职业发展目标。</a:t>
            </a:r>
            <a:endParaRPr lang="zh-CN" altLang="en-US" sz="2400" spc="90" dirty="0" smtClean="0">
              <a:ln w="3175">
                <a:noFill/>
                <a:prstDash val="dash"/>
              </a:ln>
              <a:solidFill>
                <a:schemeClr val="dk1">
                  <a:lumMod val="75000"/>
                  <a:lumOff val="25000"/>
                </a:schemeClr>
              </a:solidFill>
              <a:effectLst/>
              <a:uFillTx/>
              <a:cs typeface="华文中宋" panose="02010600040101010101" pitchFamily="2" charset="-122"/>
            </a:endParaRPr>
          </a:p>
          <a:p>
            <a:pPr marL="0" indent="457200" fontAlgn="auto">
              <a:lnSpc>
                <a:spcPct val="150000"/>
              </a:lnSpc>
              <a:buNone/>
            </a:pPr>
            <a:r>
              <a:rPr lang="zh-CN" altLang="en-US" sz="2400" spc="90" dirty="0" smtClean="0">
                <a:ln w="3175">
                  <a:noFill/>
                  <a:prstDash val="dash"/>
                </a:ln>
                <a:solidFill>
                  <a:schemeClr val="dk1">
                    <a:lumMod val="75000"/>
                    <a:lumOff val="25000"/>
                  </a:schemeClr>
                </a:solidFill>
                <a:effectLst/>
                <a:uFillTx/>
                <a:cs typeface="华文中宋" panose="02010600040101010101" pitchFamily="2" charset="-122"/>
              </a:rPr>
              <a:t>创业不仅仅是大学生职业生涯规划的关键选项，更是时代发展与进步的必然需求。</a:t>
            </a:r>
            <a:endParaRPr lang="zh-CN" altLang="en-US" sz="2400" spc="90" dirty="0" smtClean="0">
              <a:ln w="3175">
                <a:noFill/>
                <a:prstDash val="dash"/>
              </a:ln>
              <a:solidFill>
                <a:schemeClr val="dk1">
                  <a:lumMod val="75000"/>
                  <a:lumOff val="25000"/>
                </a:schemeClr>
              </a:solidFill>
              <a:effectLst/>
              <a:uFillTx/>
              <a:cs typeface="华文中宋" panose="02010600040101010101" pitchFamily="2" charset="-122"/>
            </a:endParaRPr>
          </a:p>
        </p:txBody>
      </p:sp>
      <p:sp>
        <p:nvSpPr>
          <p:cNvPr id="6" name="文本框 5"/>
          <p:cNvSpPr txBox="1"/>
          <p:nvPr>
            <p:custDataLst>
              <p:tags r:id="rId1"/>
            </p:custDataLst>
          </p:nvPr>
        </p:nvSpPr>
        <p:spPr>
          <a:xfrm>
            <a:off x="1028700" y="1024255"/>
            <a:ext cx="6248400" cy="880110"/>
          </a:xfrm>
          <a:prstGeom prst="rect">
            <a:avLst/>
          </a:prstGeom>
          <a:noFill/>
        </p:spPr>
        <p:txBody>
          <a:bodyPr wrap="square" lIns="66968" tIns="26787" rIns="66968" bIns="26787" rtlCol="0" anchor="t" anchorCtr="0">
            <a:normAutofit/>
          </a:bodyPr>
          <a:p>
            <a:pPr marL="0" indent="0" algn="l">
              <a:lnSpc>
                <a:spcPct val="110000"/>
              </a:lnSpc>
              <a:spcBef>
                <a:spcPts val="0"/>
              </a:spcBef>
              <a:spcAft>
                <a:spcPts val="0"/>
              </a:spcAft>
              <a:buSzPct val="100000"/>
              <a:buNone/>
            </a:pPr>
            <a:r>
              <a:rPr lang="zh-CN" altLang="en-US" sz="4400" dirty="0" smtClean="0">
                <a:solidFill>
                  <a:schemeClr val="tx1"/>
                </a:solidFill>
                <a:uFillTx/>
                <a:latin typeface="华文中宋" panose="02010600040101010101" pitchFamily="2" charset="-122"/>
                <a:ea typeface="华文中宋" panose="02010600040101010101" pitchFamily="2" charset="-122"/>
                <a:cs typeface="+mj-cs"/>
                <a:sym typeface="华文中宋" panose="02010600040101010101" pitchFamily="2" charset="-122"/>
              </a:rPr>
              <a:t>一、创业概述</a:t>
            </a:r>
            <a:endParaRPr lang="zh-CN" altLang="en-US" sz="4400" dirty="0" smtClean="0">
              <a:solidFill>
                <a:schemeClr val="tx1"/>
              </a:solidFill>
              <a:uFillTx/>
              <a:latin typeface="华文中宋" panose="02010600040101010101" pitchFamily="2" charset="-122"/>
              <a:ea typeface="华文中宋" panose="02010600040101010101" pitchFamily="2" charset="-122"/>
              <a:cs typeface="+mj-cs"/>
              <a:sym typeface="华文中宋" panose="02010600040101010101" pitchFamily="2" charset="-122"/>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6"/>
          <p:cNvSpPr txBox="1"/>
          <p:nvPr>
            <p:custDataLst>
              <p:tags r:id="rId1"/>
            </p:custDataLst>
          </p:nvPr>
        </p:nvSpPr>
        <p:spPr>
          <a:xfrm>
            <a:off x="308610" y="1527810"/>
            <a:ext cx="11844655" cy="5377180"/>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ctr">
              <a:lnSpc>
                <a:spcPct val="120000"/>
              </a:lnSpc>
              <a:spcBef>
                <a:spcPts val="0"/>
              </a:spcBef>
              <a:spcAft>
                <a:spcPts val="800"/>
              </a:spcAft>
              <a:buSzPct val="100000"/>
              <a:buFont typeface="+mn-ea"/>
            </a:pPr>
            <a:r>
              <a:rPr lang="zh-CN" altLang="en-US" sz="2400">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2400" spc="9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sym typeface="+mn-ea"/>
              </a:rPr>
              <a:t>三）</a:t>
            </a:r>
            <a:r>
              <a:rPr lang="zh-CN" altLang="en-US" sz="2400" spc="4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大学生创业的现状</a:t>
            </a:r>
            <a:endParaRPr lang="zh-CN" altLang="en-US" sz="2400" spc="4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0" lvl="0" indent="457200" algn="l" fontAlgn="ctr">
              <a:lnSpc>
                <a:spcPct val="120000"/>
              </a:lnSpc>
              <a:spcBef>
                <a:spcPts val="0"/>
              </a:spcBef>
              <a:spcAft>
                <a:spcPts val="800"/>
              </a:spcAft>
              <a:buSzPct val="100000"/>
              <a:buFont typeface="Wingdings" panose="05000000000000000000" charset="0"/>
            </a:pPr>
            <a:r>
              <a:rPr altLang="zh-CN" sz="2400" spc="4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 </a:t>
            </a:r>
            <a:r>
              <a:rPr lang="zh-CN" altLang="en-US" sz="2400" spc="4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大学生是创新创业的主力军。创业是解决大学生就业问题的有效途径，也是纵深推进大众创业万众创新，深入实施创新驱动发展战略的重要内容。</a:t>
            </a:r>
            <a:endParaRPr lang="zh-CN" altLang="en-US" sz="2400" spc="4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0" lvl="0" indent="457200" algn="l" fontAlgn="ctr">
              <a:lnSpc>
                <a:spcPct val="120000"/>
              </a:lnSpc>
              <a:spcBef>
                <a:spcPts val="0"/>
              </a:spcBef>
              <a:spcAft>
                <a:spcPts val="800"/>
              </a:spcAft>
              <a:buSzPct val="100000"/>
              <a:buFont typeface="Wingdings" panose="05000000000000000000" charset="0"/>
            </a:pPr>
            <a:r>
              <a:rPr altLang="zh-CN" sz="2400" spc="4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 </a:t>
            </a:r>
            <a:r>
              <a:rPr lang="zh-CN" altLang="en-US" sz="2400" spc="4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从就业质量来看，创业群体的月收入水平较高，且从业幸福感较强。</a:t>
            </a:r>
            <a:endParaRPr lang="zh-CN" altLang="en-US" sz="2400" spc="4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0" lvl="0" indent="457200" algn="l" fontAlgn="ctr">
              <a:lnSpc>
                <a:spcPct val="120000"/>
              </a:lnSpc>
              <a:spcBef>
                <a:spcPts val="0"/>
              </a:spcBef>
              <a:spcAft>
                <a:spcPts val="800"/>
              </a:spcAft>
              <a:buSzPct val="100000"/>
              <a:buFont typeface="Wingdings" panose="05000000000000000000" charset="0"/>
            </a:pPr>
            <a:r>
              <a:rPr altLang="zh-CN" sz="2400" spc="4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 </a:t>
            </a:r>
            <a:r>
              <a:rPr lang="zh-CN" altLang="en-US" sz="2400" spc="4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创业也是大学生实现人生价值的重要途径。据中国人民大学发布的《中国大学生创业报告2022》显示，大学生自主创业动机仍以机会型为主，且连续三年来“报效祖国”的动机选择都高居首位，充分体现了新时代大学生创新创业的社会价值追求。</a:t>
            </a:r>
            <a:endParaRPr lang="zh-CN" altLang="en-US" sz="2400" spc="4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0" lvl="0" indent="457200" algn="l" fontAlgn="ctr">
              <a:lnSpc>
                <a:spcPct val="120000"/>
              </a:lnSpc>
              <a:spcBef>
                <a:spcPts val="0"/>
              </a:spcBef>
              <a:spcAft>
                <a:spcPts val="800"/>
              </a:spcAft>
              <a:buSzPct val="100000"/>
              <a:buFont typeface="Wingdings" panose="05000000000000000000" charset="0"/>
            </a:pPr>
            <a:r>
              <a:rPr altLang="zh-CN" sz="2400" spc="4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 </a:t>
            </a:r>
            <a:r>
              <a:rPr lang="zh-CN" altLang="en-US" sz="2400" spc="4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然而，创业维艰，大学生创业成功率低是不容回避的事实。</a:t>
            </a:r>
            <a:endParaRPr lang="zh-CN" altLang="en-US" sz="2400" spc="4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 name="文本框 1"/>
          <p:cNvSpPr txBox="1"/>
          <p:nvPr>
            <p:custDataLst>
              <p:tags r:id="rId2"/>
            </p:custDataLst>
          </p:nvPr>
        </p:nvSpPr>
        <p:spPr>
          <a:xfrm>
            <a:off x="4413250" y="592455"/>
            <a:ext cx="6248400" cy="880110"/>
          </a:xfrm>
          <a:prstGeom prst="rect">
            <a:avLst/>
          </a:prstGeom>
          <a:noFill/>
        </p:spPr>
        <p:txBody>
          <a:bodyPr wrap="square" lIns="66968" tIns="26787" rIns="66968" bIns="26787" rtlCol="0" anchor="t" anchorCtr="0">
            <a:normAutofit/>
          </a:bodyPr>
          <a:p>
            <a:pPr marL="0" indent="0" algn="l">
              <a:lnSpc>
                <a:spcPct val="110000"/>
              </a:lnSpc>
              <a:spcBef>
                <a:spcPts val="0"/>
              </a:spcBef>
              <a:spcAft>
                <a:spcPts val="0"/>
              </a:spcAft>
              <a:buSzPct val="100000"/>
              <a:buNone/>
            </a:pPr>
            <a:r>
              <a:rPr lang="zh-CN" altLang="en-US" sz="4400" dirty="0" smtClean="0">
                <a:solidFill>
                  <a:schemeClr val="tx1"/>
                </a:solidFill>
                <a:uFillTx/>
                <a:latin typeface="华文中宋" panose="02010600040101010101" pitchFamily="2" charset="-122"/>
                <a:ea typeface="华文中宋" panose="02010600040101010101" pitchFamily="2" charset="-122"/>
                <a:cs typeface="+mj-cs"/>
                <a:sym typeface="华文中宋" panose="02010600040101010101" pitchFamily="2" charset="-122"/>
              </a:rPr>
              <a:t>一、创业概述</a:t>
            </a:r>
            <a:endParaRPr lang="zh-CN" altLang="en-US" sz="4400" dirty="0" smtClean="0">
              <a:solidFill>
                <a:schemeClr val="tx1"/>
              </a:solidFill>
              <a:uFillTx/>
              <a:latin typeface="华文中宋" panose="02010600040101010101" pitchFamily="2" charset="-122"/>
              <a:ea typeface="华文中宋" panose="02010600040101010101" pitchFamily="2" charset="-122"/>
              <a:cs typeface="+mj-cs"/>
              <a:sym typeface="华文中宋" panose="02010600040101010101" pitchFamily="2" charset="-122"/>
            </a:endParaRPr>
          </a:p>
        </p:txBody>
      </p:sp>
    </p:spTree>
    <p:custDataLst>
      <p:tags r:id="rId3"/>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84238" y="591503"/>
            <a:ext cx="11090275" cy="1397000"/>
          </a:xfrm>
        </p:spPr>
        <p:txBody>
          <a:bodyPr/>
          <a:lstStyle/>
          <a:p>
            <a:r>
              <a:rPr lang="zh-CN" altLang="en-US" dirty="0"/>
              <a:t>二</a:t>
            </a:r>
            <a:r>
              <a:rPr lang="zh-CN" altLang="en-US" dirty="0" smtClean="0"/>
              <a:t>、大学生创业需具备的心理素质</a:t>
            </a:r>
            <a:endParaRPr lang="zh-CN" altLang="en-US" dirty="0" smtClean="0"/>
          </a:p>
        </p:txBody>
      </p:sp>
      <p:sp>
        <p:nvSpPr>
          <p:cNvPr id="3" name="内容占位符 2"/>
          <p:cNvSpPr>
            <a:spLocks noGrp="1"/>
          </p:cNvSpPr>
          <p:nvPr>
            <p:ph idx="1"/>
          </p:nvPr>
        </p:nvSpPr>
        <p:spPr>
          <a:xfrm>
            <a:off x="499745" y="1925955"/>
            <a:ext cx="11242040" cy="4589145"/>
          </a:xfrm>
        </p:spPr>
        <p:txBody>
          <a:bodyPr>
            <a:normAutofit lnSpcReduction="20000"/>
          </a:bodyPr>
          <a:lstStyle/>
          <a:p>
            <a:pPr>
              <a:lnSpc>
                <a:spcPct val="150000"/>
              </a:lnSpc>
              <a:buNone/>
            </a:pPr>
            <a:r>
              <a:rPr lang="en-US" altLang="zh-CN" sz="2000" spc="90" dirty="0" smtClean="0">
                <a:ln w="3175">
                  <a:noFill/>
                  <a:prstDash val="dash"/>
                </a:ln>
                <a:solidFill>
                  <a:schemeClr val="dk1">
                    <a:lumMod val="75000"/>
                    <a:lumOff val="25000"/>
                  </a:schemeClr>
                </a:solidFill>
                <a:effectLst/>
                <a:uFillTx/>
                <a:cs typeface="华文中宋" panose="02010600040101010101" pitchFamily="2" charset="-122"/>
              </a:rPr>
              <a:t>         </a:t>
            </a:r>
            <a:r>
              <a:rPr lang="zh-CN" altLang="en-US" sz="2400" spc="90" dirty="0" smtClean="0">
                <a:ln w="3175">
                  <a:noFill/>
                  <a:prstDash val="dash"/>
                </a:ln>
                <a:solidFill>
                  <a:schemeClr val="dk1">
                    <a:lumMod val="75000"/>
                    <a:lumOff val="25000"/>
                  </a:schemeClr>
                </a:solidFill>
                <a:effectLst/>
                <a:uFillTx/>
                <a:cs typeface="华文中宋" panose="02010600040101010101" pitchFamily="2" charset="-122"/>
              </a:rPr>
              <a:t>近年来，我国大学生自主创业的比例逐步上升，但跟发达国家比，我国大学生创业率仍然偏低。</a:t>
            </a:r>
            <a:endParaRPr lang="zh-CN" altLang="en-US" sz="2400" spc="90" dirty="0" smtClean="0">
              <a:ln w="3175">
                <a:noFill/>
                <a:prstDash val="dash"/>
              </a:ln>
              <a:solidFill>
                <a:schemeClr val="dk1">
                  <a:lumMod val="75000"/>
                  <a:lumOff val="25000"/>
                </a:schemeClr>
              </a:solidFill>
              <a:effectLst/>
              <a:uFillTx/>
              <a:cs typeface="华文中宋" panose="02010600040101010101" pitchFamily="2" charset="-122"/>
            </a:endParaRPr>
          </a:p>
          <a:p>
            <a:pPr>
              <a:lnSpc>
                <a:spcPct val="150000"/>
              </a:lnSpc>
              <a:buNone/>
            </a:pPr>
            <a:r>
              <a:rPr lang="zh-CN" altLang="en-US" sz="2400" spc="90" dirty="0" smtClean="0">
                <a:ln w="3175">
                  <a:noFill/>
                  <a:prstDash val="dash"/>
                </a:ln>
                <a:solidFill>
                  <a:schemeClr val="dk1">
                    <a:lumMod val="75000"/>
                    <a:lumOff val="25000"/>
                  </a:schemeClr>
                </a:solidFill>
                <a:effectLst/>
                <a:uFillTx/>
                <a:cs typeface="华文中宋" panose="02010600040101010101" pitchFamily="2" charset="-122"/>
              </a:rPr>
              <a:t> </a:t>
            </a:r>
            <a:r>
              <a:rPr lang="en-US" altLang="zh-CN" sz="2400" spc="90" dirty="0" smtClean="0">
                <a:ln w="3175">
                  <a:noFill/>
                  <a:prstDash val="dash"/>
                </a:ln>
                <a:solidFill>
                  <a:schemeClr val="dk1">
                    <a:lumMod val="75000"/>
                    <a:lumOff val="25000"/>
                  </a:schemeClr>
                </a:solidFill>
                <a:effectLst/>
                <a:uFillTx/>
                <a:cs typeface="华文中宋" panose="02010600040101010101" pitchFamily="2" charset="-122"/>
              </a:rPr>
              <a:t>        </a:t>
            </a:r>
            <a:r>
              <a:rPr lang="zh-CN" altLang="en-US" sz="2400" spc="90" dirty="0" smtClean="0">
                <a:ln w="3175">
                  <a:noFill/>
                  <a:prstDash val="dash"/>
                </a:ln>
                <a:solidFill>
                  <a:schemeClr val="dk1">
                    <a:lumMod val="75000"/>
                    <a:lumOff val="25000"/>
                  </a:schemeClr>
                </a:solidFill>
                <a:effectLst/>
                <a:uFillTx/>
                <a:cs typeface="华文中宋" panose="02010600040101010101" pitchFamily="2" charset="-122"/>
              </a:rPr>
              <a:t>尽管很多大学生对自主创业持赞成态度，甚至做好了创业计划，但面对巨大的压力和挑战时，缺乏有效的心理调适机制，心理韧性和适应能力不足，最后放弃创业梦想的人也不在少数。</a:t>
            </a:r>
            <a:endParaRPr lang="zh-CN" altLang="en-US" sz="2400" spc="90" dirty="0" smtClean="0">
              <a:ln w="3175">
                <a:noFill/>
                <a:prstDash val="dash"/>
              </a:ln>
              <a:solidFill>
                <a:schemeClr val="dk1">
                  <a:lumMod val="75000"/>
                  <a:lumOff val="25000"/>
                </a:schemeClr>
              </a:solidFill>
              <a:effectLst/>
              <a:uFillTx/>
              <a:cs typeface="华文中宋" panose="02010600040101010101" pitchFamily="2" charset="-122"/>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二</a:t>
            </a:r>
            <a:r>
              <a:rPr lang="zh-CN" altLang="en-US" dirty="0" smtClean="0">
                <a:sym typeface="+mn-ea"/>
              </a:rPr>
              <a:t>、大学生创业需具备的心理素质</a:t>
            </a:r>
            <a:endParaRPr lang="zh-CN" altLang="en-US" dirty="0"/>
          </a:p>
        </p:txBody>
      </p:sp>
      <p:graphicFrame>
        <p:nvGraphicFramePr>
          <p:cNvPr id="6" name="内容占位符 5"/>
          <p:cNvGraphicFramePr>
            <a:graphicFrameLocks noGrp="1"/>
          </p:cNvGraphicFramePr>
          <p:nvPr>
            <p:ph idx="1"/>
          </p:nvPr>
        </p:nvGraphicFramePr>
        <p:xfrm>
          <a:off x="884238" y="1925638"/>
          <a:ext cx="10260045" cy="458946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84238" y="519748"/>
            <a:ext cx="11090275" cy="1397000"/>
          </a:xfrm>
        </p:spPr>
        <p:txBody>
          <a:bodyPr/>
          <a:lstStyle/>
          <a:p>
            <a:r>
              <a:rPr lang="zh-CN" altLang="en-US" dirty="0" smtClean="0"/>
              <a:t>三</a:t>
            </a:r>
            <a:r>
              <a:rPr lang="zh-CN" altLang="en-US" dirty="0" smtClean="0"/>
              <a:t>、</a:t>
            </a:r>
            <a:r>
              <a:rPr lang="zh-CN" altLang="en-US" dirty="0" smtClean="0"/>
              <a:t>大学生创业所需的基本能力</a:t>
            </a:r>
            <a:endParaRPr lang="zh-CN" altLang="en-US" dirty="0"/>
          </a:p>
        </p:txBody>
      </p:sp>
      <p:graphicFrame>
        <p:nvGraphicFramePr>
          <p:cNvPr id="5" name="内容占位符 4"/>
          <p:cNvGraphicFramePr>
            <a:graphicFrameLocks noGrp="1"/>
          </p:cNvGraphicFramePr>
          <p:nvPr>
            <p:ph idx="1"/>
          </p:nvPr>
        </p:nvGraphicFramePr>
        <p:xfrm>
          <a:off x="1089660" y="1072515"/>
          <a:ext cx="10900410" cy="599503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95" y="880021"/>
            <a:ext cx="12857163" cy="54726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795" y="443341"/>
            <a:ext cx="3832553" cy="6317856"/>
          </a:xfrm>
          <a:custGeom>
            <a:avLst/>
            <a:gdLst>
              <a:gd name="connsiteX0" fmla="*/ 782763 w 2618967"/>
              <a:gd name="connsiteY0" fmla="*/ 0 h 2736304"/>
              <a:gd name="connsiteX1" fmla="*/ 2618967 w 2618967"/>
              <a:gd name="connsiteY1" fmla="*/ 0 h 2736304"/>
              <a:gd name="connsiteX2" fmla="*/ 1831243 w 2618967"/>
              <a:gd name="connsiteY2" fmla="*/ 2736304 h 2736304"/>
              <a:gd name="connsiteX3" fmla="*/ 0 w 2618967"/>
              <a:gd name="connsiteY3" fmla="*/ 2736304 h 2736304"/>
              <a:gd name="connsiteX4" fmla="*/ 0 w 2618967"/>
              <a:gd name="connsiteY4" fmla="*/ 2719071 h 2736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8967" h="2736304">
                <a:moveTo>
                  <a:pt x="782763" y="0"/>
                </a:moveTo>
                <a:lnTo>
                  <a:pt x="2618967" y="0"/>
                </a:lnTo>
                <a:lnTo>
                  <a:pt x="1831243" y="2736304"/>
                </a:lnTo>
                <a:lnTo>
                  <a:pt x="0" y="2736304"/>
                </a:lnTo>
                <a:lnTo>
                  <a:pt x="0" y="2719071"/>
                </a:lnTo>
                <a:close/>
              </a:path>
            </a:pathLst>
          </a:cu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2"/>
          <p:cNvSpPr txBox="1"/>
          <p:nvPr/>
        </p:nvSpPr>
        <p:spPr>
          <a:xfrm>
            <a:off x="4053205" y="1168400"/>
            <a:ext cx="8364220" cy="1383665"/>
          </a:xfrm>
          <a:prstGeom prst="rect">
            <a:avLst/>
          </a:prstGeom>
          <a:noFill/>
        </p:spPr>
        <p:txBody>
          <a:bodyPr wrap="square" rtlCol="0">
            <a:spAutoFit/>
          </a:bodyPr>
          <a:lstStyle/>
          <a:p>
            <a:pPr indent="457200">
              <a:lnSpc>
                <a:spcPct val="150000"/>
              </a:lnSpc>
            </a:pPr>
            <a:r>
              <a:rPr lang="zh-CN" altLang="en-US" sz="2800" dirty="0" smtClean="0">
                <a:solidFill>
                  <a:schemeClr val="bg1"/>
                </a:solidFill>
                <a:latin typeface="华文中宋" panose="02010600040101010101" pitchFamily="2" charset="-122"/>
                <a:ea typeface="华文中宋" panose="02010600040101010101" pitchFamily="2" charset="-122"/>
                <a:sym typeface="华文中宋" panose="02010600040101010101" pitchFamily="2" charset="-122"/>
              </a:rPr>
              <a:t>选择一期综艺节目《令人心动的offer》进行观看，总结该期求职者的优点和不足。</a:t>
            </a:r>
            <a:endParaRPr lang="zh-CN" altLang="en-US" sz="2800" dirty="0" smtClean="0">
              <a:solidFill>
                <a:schemeClr val="bg1"/>
              </a:solidFill>
              <a:latin typeface="华文中宋" panose="02010600040101010101" pitchFamily="2" charset="-122"/>
              <a:ea typeface="华文中宋" panose="02010600040101010101" pitchFamily="2" charset="-122"/>
              <a:sym typeface="华文中宋" panose="02010600040101010101" pitchFamily="2" charset="-122"/>
            </a:endParaRPr>
          </a:p>
        </p:txBody>
      </p:sp>
      <p:sp>
        <p:nvSpPr>
          <p:cNvPr id="9" name="文本框 8"/>
          <p:cNvSpPr txBox="1"/>
          <p:nvPr/>
        </p:nvSpPr>
        <p:spPr>
          <a:xfrm>
            <a:off x="4413152" y="148432"/>
            <a:ext cx="4032448" cy="589818"/>
          </a:xfrm>
          <a:prstGeom prst="rect">
            <a:avLst/>
          </a:prstGeom>
          <a:noFill/>
        </p:spPr>
        <p:txBody>
          <a:bodyPr wrap="square" lIns="96434" tIns="48217" rIns="96434" bIns="48217" rtlCol="0">
            <a:spAutoFit/>
          </a:bodyPr>
          <a:lstStyle/>
          <a:p>
            <a:pPr defTabSz="964565"/>
            <a:r>
              <a:rPr lang="en-US" altLang="zh-CN" sz="3200" dirty="0" smtClean="0">
                <a:solidFill>
                  <a:srgbClr val="E7E6E6">
                    <a:lumMod val="25000"/>
                  </a:srgbClr>
                </a:solidFill>
                <a:latin typeface="微软雅黑" panose="020B0503020204020204" pitchFamily="34" charset="-122"/>
                <a:ea typeface="微软雅黑" panose="020B0503020204020204" pitchFamily="34" charset="-122"/>
                <a:cs typeface="+mn-ea"/>
                <a:sym typeface="+mn-lt"/>
              </a:rPr>
              <a:t>【</a:t>
            </a:r>
            <a:r>
              <a:rPr lang="zh-CN" altLang="en-US" sz="3200" dirty="0" smtClean="0">
                <a:solidFill>
                  <a:srgbClr val="E7E6E6">
                    <a:lumMod val="25000"/>
                  </a:srgbClr>
                </a:solidFill>
                <a:latin typeface="微软雅黑" panose="020B0503020204020204" pitchFamily="34" charset="-122"/>
                <a:ea typeface="微软雅黑" panose="020B0503020204020204" pitchFamily="34" charset="-122"/>
                <a:cs typeface="+mn-ea"/>
                <a:sym typeface="+mn-lt"/>
              </a:rPr>
              <a:t>课后作业</a:t>
            </a:r>
            <a:r>
              <a:rPr lang="en-US" altLang="zh-CN" sz="3200" dirty="0" smtClean="0">
                <a:solidFill>
                  <a:srgbClr val="E7E6E6">
                    <a:lumMod val="25000"/>
                  </a:srgbClr>
                </a:solidFill>
                <a:latin typeface="微软雅黑" panose="020B0503020204020204" pitchFamily="34" charset="-122"/>
                <a:ea typeface="微软雅黑" panose="020B0503020204020204" pitchFamily="34" charset="-122"/>
                <a:cs typeface="+mn-ea"/>
                <a:sym typeface="+mn-lt"/>
              </a:rPr>
              <a:t>】</a:t>
            </a:r>
            <a:endParaRPr lang="zh-CN" altLang="en-US" sz="3200" dirty="0">
              <a:solidFill>
                <a:srgbClr val="E7E6E6">
                  <a:lumMod val="25000"/>
                </a:srgb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250" fill="hold"/>
                                        <p:tgtEl>
                                          <p:spTgt spid="4"/>
                                        </p:tgtEl>
                                        <p:attrNameLst>
                                          <p:attrName>ppt_x</p:attrName>
                                        </p:attrNameLst>
                                      </p:cBhvr>
                                      <p:tavLst>
                                        <p:tav tm="0">
                                          <p:val>
                                            <p:strVal val="0-#ppt_w/2"/>
                                          </p:val>
                                        </p:tav>
                                        <p:tav tm="100000">
                                          <p:val>
                                            <p:strVal val="#ppt_x"/>
                                          </p:val>
                                        </p:tav>
                                      </p:tavLst>
                                    </p:anim>
                                    <p:anim calcmode="lin" valueType="num">
                                      <p:cBhvr additive="base">
                                        <p:cTn id="17" dur="2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4"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9583223-1_u_1"/>
          <p:cNvPicPr>
            <a:picLocks noChangeAspect="1"/>
          </p:cNvPicPr>
          <p:nvPr/>
        </p:nvPicPr>
        <p:blipFill>
          <a:blip r:embed="rId1"/>
          <a:stretch>
            <a:fillRect/>
          </a:stretch>
        </p:blipFill>
        <p:spPr>
          <a:xfrm>
            <a:off x="308610" y="1168400"/>
            <a:ext cx="5137785" cy="4984750"/>
          </a:xfrm>
          <a:prstGeom prst="rect">
            <a:avLst/>
          </a:prstGeom>
        </p:spPr>
      </p:pic>
      <p:sp>
        <p:nvSpPr>
          <p:cNvPr id="2" name="标题 1"/>
          <p:cNvSpPr>
            <a:spLocks noGrp="1"/>
          </p:cNvSpPr>
          <p:nvPr>
            <p:ph type="title"/>
          </p:nvPr>
        </p:nvSpPr>
        <p:spPr>
          <a:xfrm>
            <a:off x="1316990" y="15875"/>
            <a:ext cx="11090275" cy="2105025"/>
          </a:xfrm>
        </p:spPr>
        <p:txBody>
          <a:bodyPr/>
          <a:lstStyle/>
          <a:p>
            <a:pPr algn="r"/>
            <a:r>
              <a:rPr lang="en-US" altLang="zh-CN" dirty="0" smtClean="0"/>
              <a:t>【好书推荐——</a:t>
            </a:r>
            <a:r>
              <a:rPr lang="zh-CN" altLang="en-US" dirty="0" smtClean="0"/>
              <a:t>延伸学习</a:t>
            </a:r>
            <a:r>
              <a:rPr lang="en-US" altLang="zh-CN" dirty="0" smtClean="0"/>
              <a:t>】</a:t>
            </a:r>
            <a:endParaRPr lang="zh-CN" altLang="en-US" dirty="0"/>
          </a:p>
        </p:txBody>
      </p:sp>
      <p:sp>
        <p:nvSpPr>
          <p:cNvPr id="5" name="矩形 4"/>
          <p:cNvSpPr/>
          <p:nvPr/>
        </p:nvSpPr>
        <p:spPr>
          <a:xfrm>
            <a:off x="5056505" y="1722120"/>
            <a:ext cx="7477760" cy="4721860"/>
          </a:xfrm>
          <a:prstGeom prst="rect">
            <a:avLst/>
          </a:prstGeom>
        </p:spPr>
        <p:txBody>
          <a:bodyPr wrap="square">
            <a:noAutofit/>
          </a:bodyPr>
          <a:lstStyle/>
          <a:p>
            <a:pPr algn="l">
              <a:buClrTx/>
              <a:buSzTx/>
              <a:buFontTx/>
            </a:pPr>
            <a:r>
              <a:rPr lang="en-US" altLang="zh-CN" sz="2800" b="1" dirty="0">
                <a:sym typeface="华文中宋" panose="02010600040101010101" pitchFamily="2" charset="-122"/>
              </a:rPr>
              <a:t>《大学生创业心理学》，邵雅利 主编，厦门大学出版社，2023年6月.</a:t>
            </a:r>
            <a:endParaRPr sz="2800" dirty="0" smtClean="0">
              <a:latin typeface="华文中宋" panose="02010600040101010101" pitchFamily="2" charset="-122"/>
              <a:ea typeface="华文中宋" panose="02010600040101010101" pitchFamily="2" charset="-122"/>
              <a:sym typeface="华文中宋" panose="02010600040101010101" pitchFamily="2" charset="-122"/>
            </a:endParaRPr>
          </a:p>
          <a:p>
            <a:endParaRPr lang="zh-CN" altLang="en-US" sz="2400" b="1" dirty="0" smtClean="0"/>
          </a:p>
          <a:p>
            <a:r>
              <a:rPr lang="zh-CN" altLang="en-US" sz="2400" b="1" dirty="0" smtClean="0"/>
              <a:t>推荐</a:t>
            </a:r>
            <a:r>
              <a:rPr lang="zh-CN" altLang="en-US" sz="2400" b="1" dirty="0" smtClean="0"/>
              <a:t>理由：</a:t>
            </a:r>
            <a:r>
              <a:rPr lang="zh-CN" altLang="en-US" sz="2400" dirty="0" smtClean="0"/>
              <a:t>该书立足“大众创业 万众创新”的背景，将心理学知识、技能与创业的具体过程相结合，着眼于大学生创业前或创业初期的心理突破、中期的心理起伏、后期的内心成长，结合大量一手、详实、生动的案例，阐述了创业的整体链条上每个核心要素的心理历程与特点，融理论阐述、案例分享、趣味故事、创新思维于一体，为大学生开启创业之门、打造创业平台、坚实创业之路、实现创业之梦提供必要的心理支持与实践支撑。</a:t>
            </a:r>
            <a:endParaRPr lang="zh-CN" altLang="en-US" sz="2400" dirty="0" smtClean="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858750" cy="7232650"/>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259"/>
          <p:cNvSpPr>
            <a:spLocks noChangeArrowheads="1"/>
          </p:cNvSpPr>
          <p:nvPr/>
        </p:nvSpPr>
        <p:spPr bwMode="auto">
          <a:xfrm>
            <a:off x="2036887" y="1960141"/>
            <a:ext cx="9072913" cy="1015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600" cap="all" dirty="0" smtClean="0">
                <a:solidFill>
                  <a:schemeClr val="accent1"/>
                </a:solidFill>
                <a:latin typeface="方正正中黑简体" panose="02000000000000000000" pitchFamily="2" charset="-122"/>
                <a:ea typeface="方正正中黑简体" panose="02000000000000000000" pitchFamily="2" charset="-122"/>
                <a:cs typeface="Arial" panose="020B0604020202020204" pitchFamily="34" charset="0"/>
              </a:rPr>
              <a:t>美好的生活，从心开始！</a:t>
            </a:r>
            <a:endParaRPr lang="zh-CN" altLang="en-US" sz="6600" cap="all" dirty="0">
              <a:solidFill>
                <a:schemeClr val="accent1"/>
              </a:solidFill>
              <a:latin typeface="方正正中黑简体" panose="02000000000000000000" pitchFamily="2" charset="-122"/>
              <a:ea typeface="方正正中黑简体" panose="02000000000000000000" pitchFamily="2"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5"/>
                                        </p:tgtEl>
                                        <p:attrNameLst>
                                          <p:attrName>ppt_y</p:attrName>
                                        </p:attrNameLst>
                                      </p:cBhvr>
                                      <p:tavLst>
                                        <p:tav tm="0">
                                          <p:val>
                                            <p:strVal val="#ppt_y"/>
                                          </p:val>
                                        </p:tav>
                                        <p:tav tm="100000">
                                          <p:val>
                                            <p:strVal val="#ppt_y"/>
                                          </p:val>
                                        </p:tav>
                                      </p:tavLst>
                                    </p:anim>
                                    <p:anim calcmode="lin" valueType="num">
                                      <p:cBhvr>
                                        <p:cTn id="14"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5"/>
                                        </p:tgtEl>
                                      </p:cBhvr>
                                    </p:animEffect>
                                  </p:childTnLst>
                                </p:cTn>
                              </p:par>
                            </p:childTnLst>
                          </p:cTn>
                        </p:par>
                        <p:par>
                          <p:cTn id="17" fill="hold">
                            <p:stCondLst>
                              <p:cond delay="150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15"/>
                                        </p:tgtEl>
                                      </p:cBhvr>
                                    </p:animEffect>
                                    <p:animScale>
                                      <p:cBhvr>
                                        <p:cTn id="20" dur="25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5" grpId="0"/>
      <p:bldP spid="15"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custDataLst>
              <p:tags r:id="rId1"/>
            </p:custDataLst>
          </p:nvPr>
        </p:nvSpPr>
        <p:spPr>
          <a:xfrm>
            <a:off x="741322" y="736253"/>
            <a:ext cx="11572955" cy="723265"/>
          </a:xfrm>
          <a:prstGeom prst="rect">
            <a:avLst/>
          </a:prstGeom>
          <a:noFill/>
        </p:spPr>
        <p:txBody>
          <a:bodyPr wrap="square" lIns="66968" tIns="26787" rIns="66968" bIns="26787" rtlCol="0" anchor="t" anchorCtr="0">
            <a:normAutofit lnSpcReduction="10000"/>
          </a:bodyPr>
          <a:p>
            <a:pPr marL="0" indent="0" algn="ctr">
              <a:lnSpc>
                <a:spcPct val="100000"/>
              </a:lnSpc>
              <a:spcBef>
                <a:spcPts val="0"/>
              </a:spcBef>
              <a:spcAft>
                <a:spcPts val="0"/>
              </a:spcAft>
              <a:buSzPct val="100000"/>
              <a:buNone/>
            </a:pPr>
            <a:r>
              <a:rPr lang="en-US" altLang="zh-CN" sz="4400" dirty="0" smtClean="0">
                <a:latin typeface="华文中宋" panose="02010600040101010101" pitchFamily="2" charset="-122"/>
                <a:ea typeface="华文中宋" panose="02010600040101010101" pitchFamily="2" charset="-122"/>
                <a:cs typeface="+mj-cs"/>
                <a:sym typeface="华文中宋" panose="02010600040101010101" pitchFamily="2" charset="-122"/>
              </a:rPr>
              <a:t>【案例导入】2023年中国高职生就业报告</a:t>
            </a:r>
            <a:endParaRPr lang="en-US" altLang="zh-CN" sz="4400" dirty="0" smtClean="0">
              <a:latin typeface="华文中宋" panose="02010600040101010101" pitchFamily="2" charset="-122"/>
              <a:ea typeface="华文中宋" panose="02010600040101010101" pitchFamily="2" charset="-122"/>
              <a:cs typeface="+mj-cs"/>
              <a:sym typeface="华文中宋" panose="02010600040101010101" pitchFamily="2" charset="-122"/>
            </a:endParaRPr>
          </a:p>
        </p:txBody>
      </p:sp>
      <p:sp>
        <p:nvSpPr>
          <p:cNvPr id="11" name="Title 6"/>
          <p:cNvSpPr txBox="1"/>
          <p:nvPr>
            <p:custDataLst>
              <p:tags r:id="rId2"/>
            </p:custDataLst>
          </p:nvPr>
        </p:nvSpPr>
        <p:spPr>
          <a:xfrm>
            <a:off x="273685" y="1600200"/>
            <a:ext cx="8885555" cy="5204460"/>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04800" lvl="0" indent="-304800" algn="l" fontAlgn="ctr">
              <a:lnSpc>
                <a:spcPct val="120000"/>
              </a:lnSpc>
              <a:spcBef>
                <a:spcPts val="0"/>
              </a:spcBef>
              <a:spcAft>
                <a:spcPts val="800"/>
              </a:spcAft>
              <a:buSzPct val="100000"/>
              <a:buFont typeface="Wingdings" panose="05000000000000000000" charset="0"/>
              <a:buChar char="l"/>
            </a:pPr>
            <a:r>
              <a:rPr lang="en-US" sz="2400" spc="8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sym typeface="+mn-ea"/>
              </a:rPr>
              <a:t>近五年被列为绿牌高职专业次数最多的是道路桥梁工程技术、发电厂及电力系统、社会体育、铁道工程技术、铁道机车。</a:t>
            </a:r>
            <a:endParaRPr lang="en-US" sz="2400" spc="8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sym typeface="+mn-ea"/>
            </a:endParaRPr>
          </a:p>
          <a:p>
            <a:pPr marL="304800" lvl="0" indent="-304800" algn="l" fontAlgn="ctr">
              <a:lnSpc>
                <a:spcPct val="120000"/>
              </a:lnSpc>
              <a:spcBef>
                <a:spcPts val="0"/>
              </a:spcBef>
              <a:spcAft>
                <a:spcPts val="800"/>
              </a:spcAft>
              <a:buSzPct val="100000"/>
              <a:buFont typeface="Wingdings" panose="05000000000000000000" charset="0"/>
              <a:buChar char="l"/>
            </a:pPr>
            <a:r>
              <a:rPr lang="en-US" sz="2400" spc="8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sym typeface="+mn-ea"/>
              </a:rPr>
              <a:t>被列为高职红牌专业次数最多的是法律事务、语文教育（均为5次），其次是小学教育、英语教育（4次），再次是数学教育、烹调工艺与营养（2次），最后是初等教育、导游、汉语（1次）。</a:t>
            </a:r>
            <a:endParaRPr lang="en-US" sz="2400" spc="8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sym typeface="+mn-ea"/>
            </a:endParaRPr>
          </a:p>
          <a:p>
            <a:pPr marL="304800" lvl="0" indent="-304800" algn="l" fontAlgn="ctr">
              <a:lnSpc>
                <a:spcPct val="120000"/>
              </a:lnSpc>
              <a:spcBef>
                <a:spcPts val="0"/>
              </a:spcBef>
              <a:spcAft>
                <a:spcPts val="800"/>
              </a:spcAft>
              <a:buSzPct val="100000"/>
              <a:buFont typeface="Wingdings" panose="05000000000000000000" charset="0"/>
              <a:buChar char="l"/>
            </a:pPr>
            <a:r>
              <a:rPr lang="en-US" sz="2400" spc="8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sym typeface="+mn-ea"/>
              </a:rPr>
              <a:t>2022 届装备制造大类月收入最高，5256元。其后是能源动力与材料大类、生物与化工大类、交通运输大类、电子信息大类，分别为5079元、5041 元、4972 元、4921元。</a:t>
            </a:r>
            <a:endParaRPr lang="en-US" sz="2400" spc="8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sym typeface="+mn-ea"/>
            </a:endParaRPr>
          </a:p>
        </p:txBody>
      </p:sp>
      <p:pic>
        <p:nvPicPr>
          <p:cNvPr id="2" name="图片 1"/>
          <p:cNvPicPr>
            <a:picLocks noChangeAspect="1"/>
          </p:cNvPicPr>
          <p:nvPr/>
        </p:nvPicPr>
        <p:blipFill>
          <a:blip r:embed="rId3"/>
          <a:stretch>
            <a:fillRect/>
          </a:stretch>
        </p:blipFill>
        <p:spPr>
          <a:xfrm>
            <a:off x="9237345" y="1600200"/>
            <a:ext cx="3639185" cy="5001260"/>
          </a:xfrm>
          <a:prstGeom prst="rect">
            <a:avLst/>
          </a:prstGeom>
        </p:spPr>
      </p:pic>
    </p:spTree>
    <p:custDataLst>
      <p:tags r:id="rId4"/>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思考</a:t>
            </a:r>
            <a:endParaRPr lang="zh-CN" altLang="en-US" dirty="0"/>
          </a:p>
        </p:txBody>
      </p:sp>
      <p:sp>
        <p:nvSpPr>
          <p:cNvPr id="3" name="内容占位符 2"/>
          <p:cNvSpPr>
            <a:spLocks noGrp="1"/>
          </p:cNvSpPr>
          <p:nvPr>
            <p:ph idx="1"/>
          </p:nvPr>
        </p:nvSpPr>
        <p:spPr>
          <a:xfrm>
            <a:off x="4269135" y="1925638"/>
            <a:ext cx="7128792" cy="4589462"/>
          </a:xfrm>
        </p:spPr>
        <p:txBody>
          <a:bodyPr/>
          <a:lstStyle/>
          <a:p>
            <a:pPr>
              <a:lnSpc>
                <a:spcPct val="150000"/>
              </a:lnSpc>
            </a:pPr>
            <a:r>
              <a:rPr lang="en-US" dirty="0" smtClean="0">
                <a:solidFill>
                  <a:schemeClr val="tx1"/>
                </a:solidFill>
                <a:sym typeface="+mn-ea"/>
              </a:rPr>
              <a:t>报告中的数据使你产生了怎样的思考？</a:t>
            </a:r>
            <a:endParaRPr lang="zh-CN" altLang="en-US" dirty="0" smtClean="0">
              <a:solidFill>
                <a:schemeClr val="tx1"/>
              </a:solidFill>
            </a:endParaRPr>
          </a:p>
          <a:p>
            <a:pPr>
              <a:lnSpc>
                <a:spcPct val="150000"/>
              </a:lnSpc>
            </a:pPr>
            <a:r>
              <a:rPr lang="en-US" dirty="0" smtClean="0">
                <a:solidFill>
                  <a:schemeClr val="tx1"/>
                </a:solidFill>
                <a:sym typeface="+mn-ea"/>
              </a:rPr>
              <a:t>你觉得目前所学专业的就业前景如何？</a:t>
            </a:r>
            <a:endParaRPr lang="zh-CN" altLang="en-US" dirty="0" smtClean="0">
              <a:solidFill>
                <a:schemeClr val="tx1"/>
              </a:solidFill>
            </a:endParaRPr>
          </a:p>
          <a:p>
            <a:pPr>
              <a:lnSpc>
                <a:spcPct val="150000"/>
              </a:lnSpc>
            </a:pPr>
            <a:r>
              <a:rPr lang="en-US" dirty="0" smtClean="0">
                <a:solidFill>
                  <a:schemeClr val="tx1"/>
                </a:solidFill>
                <a:sym typeface="+mn-ea"/>
              </a:rPr>
              <a:t>你规划过自己的职业生涯道路吗？</a:t>
            </a:r>
            <a:r>
              <a:rPr lang="zh-CN" altLang="en-US" dirty="0" smtClean="0"/>
              <a:t> </a:t>
            </a:r>
            <a:endParaRPr lang="zh-CN" altLang="en-US" dirty="0"/>
          </a:p>
        </p:txBody>
      </p:sp>
      <p:grpSp>
        <p:nvGrpSpPr>
          <p:cNvPr id="4" name="Group 4"/>
          <p:cNvGrpSpPr/>
          <p:nvPr/>
        </p:nvGrpSpPr>
        <p:grpSpPr>
          <a:xfrm>
            <a:off x="392689" y="3853000"/>
            <a:ext cx="3679629" cy="1884340"/>
            <a:chOff x="1047907" y="3811318"/>
            <a:chExt cx="3673475" cy="1881188"/>
          </a:xfrm>
        </p:grpSpPr>
        <p:grpSp>
          <p:nvGrpSpPr>
            <p:cNvPr id="5" name="Group 5"/>
            <p:cNvGrpSpPr/>
            <p:nvPr/>
          </p:nvGrpSpPr>
          <p:grpSpPr bwMode="auto">
            <a:xfrm>
              <a:off x="1047907" y="3965306"/>
              <a:ext cx="3673475" cy="1727200"/>
              <a:chOff x="1728" y="3024"/>
              <a:chExt cx="2304" cy="1080"/>
            </a:xfrm>
          </p:grpSpPr>
          <p:sp>
            <p:nvSpPr>
              <p:cNvPr id="7" name="Freeform 5"/>
              <p:cNvSpPr/>
              <p:nvPr/>
            </p:nvSpPr>
            <p:spPr bwMode="auto">
              <a:xfrm>
                <a:off x="1728" y="3024"/>
                <a:ext cx="2304" cy="1080"/>
              </a:xfrm>
              <a:custGeom>
                <a:avLst/>
                <a:gdLst>
                  <a:gd name="T0" fmla="*/ 2304 w 2304"/>
                  <a:gd name="T1" fmla="*/ 792 h 1080"/>
                  <a:gd name="T2" fmla="*/ 2302 w 2304"/>
                  <a:gd name="T3" fmla="*/ 806 h 1080"/>
                  <a:gd name="T4" fmla="*/ 2290 w 2304"/>
                  <a:gd name="T5" fmla="*/ 836 h 1080"/>
                  <a:gd name="T6" fmla="*/ 2268 w 2304"/>
                  <a:gd name="T7" fmla="*/ 864 h 1080"/>
                  <a:gd name="T8" fmla="*/ 2234 w 2304"/>
                  <a:gd name="T9" fmla="*/ 892 h 1080"/>
                  <a:gd name="T10" fmla="*/ 2190 w 2304"/>
                  <a:gd name="T11" fmla="*/ 916 h 1080"/>
                  <a:gd name="T12" fmla="*/ 2108 w 2304"/>
                  <a:gd name="T13" fmla="*/ 954 h 1080"/>
                  <a:gd name="T14" fmla="*/ 1966 w 2304"/>
                  <a:gd name="T15" fmla="*/ 996 h 1080"/>
                  <a:gd name="T16" fmla="*/ 1796 w 2304"/>
                  <a:gd name="T17" fmla="*/ 1030 h 1080"/>
                  <a:gd name="T18" fmla="*/ 1600 w 2304"/>
                  <a:gd name="T19" fmla="*/ 1058 h 1080"/>
                  <a:gd name="T20" fmla="*/ 1384 w 2304"/>
                  <a:gd name="T21" fmla="*/ 1074 h 1080"/>
                  <a:gd name="T22" fmla="*/ 1152 w 2304"/>
                  <a:gd name="T23" fmla="*/ 1080 h 1080"/>
                  <a:gd name="T24" fmla="*/ 1034 w 2304"/>
                  <a:gd name="T25" fmla="*/ 1078 h 1080"/>
                  <a:gd name="T26" fmla="*/ 810 w 2304"/>
                  <a:gd name="T27" fmla="*/ 1068 h 1080"/>
                  <a:gd name="T28" fmla="*/ 602 w 2304"/>
                  <a:gd name="T29" fmla="*/ 1046 h 1080"/>
                  <a:gd name="T30" fmla="*/ 420 w 2304"/>
                  <a:gd name="T31" fmla="*/ 1014 h 1080"/>
                  <a:gd name="T32" fmla="*/ 264 w 2304"/>
                  <a:gd name="T33" fmla="*/ 976 h 1080"/>
                  <a:gd name="T34" fmla="*/ 140 w 2304"/>
                  <a:gd name="T35" fmla="*/ 930 h 1080"/>
                  <a:gd name="T36" fmla="*/ 90 w 2304"/>
                  <a:gd name="T37" fmla="*/ 904 h 1080"/>
                  <a:gd name="T38" fmla="*/ 52 w 2304"/>
                  <a:gd name="T39" fmla="*/ 878 h 1080"/>
                  <a:gd name="T40" fmla="*/ 24 w 2304"/>
                  <a:gd name="T41" fmla="*/ 850 h 1080"/>
                  <a:gd name="T42" fmla="*/ 6 w 2304"/>
                  <a:gd name="T43" fmla="*/ 822 h 1080"/>
                  <a:gd name="T44" fmla="*/ 0 w 2304"/>
                  <a:gd name="T45" fmla="*/ 792 h 1080"/>
                  <a:gd name="T46" fmla="*/ 288 w 2304"/>
                  <a:gd name="T47" fmla="*/ 216 h 1080"/>
                  <a:gd name="T48" fmla="*/ 292 w 2304"/>
                  <a:gd name="T49" fmla="*/ 194 h 1080"/>
                  <a:gd name="T50" fmla="*/ 306 w 2304"/>
                  <a:gd name="T51" fmla="*/ 172 h 1080"/>
                  <a:gd name="T52" fmla="*/ 326 w 2304"/>
                  <a:gd name="T53" fmla="*/ 152 h 1080"/>
                  <a:gd name="T54" fmla="*/ 356 w 2304"/>
                  <a:gd name="T55" fmla="*/ 132 h 1080"/>
                  <a:gd name="T56" fmla="*/ 436 w 2304"/>
                  <a:gd name="T57" fmla="*/ 96 h 1080"/>
                  <a:gd name="T58" fmla="*/ 542 w 2304"/>
                  <a:gd name="T59" fmla="*/ 64 h 1080"/>
                  <a:gd name="T60" fmla="*/ 668 w 2304"/>
                  <a:gd name="T61" fmla="*/ 36 h 1080"/>
                  <a:gd name="T62" fmla="*/ 816 w 2304"/>
                  <a:gd name="T63" fmla="*/ 16 h 1080"/>
                  <a:gd name="T64" fmla="*/ 978 w 2304"/>
                  <a:gd name="T65" fmla="*/ 4 h 1080"/>
                  <a:gd name="T66" fmla="*/ 1152 w 2304"/>
                  <a:gd name="T67" fmla="*/ 0 h 1080"/>
                  <a:gd name="T68" fmla="*/ 1240 w 2304"/>
                  <a:gd name="T69" fmla="*/ 2 h 1080"/>
                  <a:gd name="T70" fmla="*/ 1408 w 2304"/>
                  <a:gd name="T71" fmla="*/ 10 h 1080"/>
                  <a:gd name="T72" fmla="*/ 1564 w 2304"/>
                  <a:gd name="T73" fmla="*/ 26 h 1080"/>
                  <a:gd name="T74" fmla="*/ 1702 w 2304"/>
                  <a:gd name="T75" fmla="*/ 50 h 1080"/>
                  <a:gd name="T76" fmla="*/ 1818 w 2304"/>
                  <a:gd name="T77" fmla="*/ 78 h 1080"/>
                  <a:gd name="T78" fmla="*/ 1912 w 2304"/>
                  <a:gd name="T79" fmla="*/ 114 h 1080"/>
                  <a:gd name="T80" fmla="*/ 1964 w 2304"/>
                  <a:gd name="T81" fmla="*/ 142 h 1080"/>
                  <a:gd name="T82" fmla="*/ 1988 w 2304"/>
                  <a:gd name="T83" fmla="*/ 162 h 1080"/>
                  <a:gd name="T84" fmla="*/ 2006 w 2304"/>
                  <a:gd name="T85" fmla="*/ 184 h 1080"/>
                  <a:gd name="T86" fmla="*/ 2014 w 2304"/>
                  <a:gd name="T87" fmla="*/ 204 h 1080"/>
                  <a:gd name="T88" fmla="*/ 2016 w 2304"/>
                  <a:gd name="T89" fmla="*/ 216 h 10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04"/>
                  <a:gd name="T136" fmla="*/ 0 h 1080"/>
                  <a:gd name="T137" fmla="*/ 2304 w 2304"/>
                  <a:gd name="T138" fmla="*/ 1080 h 108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04" h="1080">
                    <a:moveTo>
                      <a:pt x="2016" y="216"/>
                    </a:moveTo>
                    <a:lnTo>
                      <a:pt x="2304" y="792"/>
                    </a:lnTo>
                    <a:lnTo>
                      <a:pt x="2302" y="806"/>
                    </a:lnTo>
                    <a:lnTo>
                      <a:pt x="2298" y="822"/>
                    </a:lnTo>
                    <a:lnTo>
                      <a:pt x="2290" y="836"/>
                    </a:lnTo>
                    <a:lnTo>
                      <a:pt x="2280" y="850"/>
                    </a:lnTo>
                    <a:lnTo>
                      <a:pt x="2268" y="864"/>
                    </a:lnTo>
                    <a:lnTo>
                      <a:pt x="2252" y="878"/>
                    </a:lnTo>
                    <a:lnTo>
                      <a:pt x="2234" y="892"/>
                    </a:lnTo>
                    <a:lnTo>
                      <a:pt x="2214" y="904"/>
                    </a:lnTo>
                    <a:lnTo>
                      <a:pt x="2190" y="916"/>
                    </a:lnTo>
                    <a:lnTo>
                      <a:pt x="2164" y="930"/>
                    </a:lnTo>
                    <a:lnTo>
                      <a:pt x="2108" y="954"/>
                    </a:lnTo>
                    <a:lnTo>
                      <a:pt x="2040" y="976"/>
                    </a:lnTo>
                    <a:lnTo>
                      <a:pt x="1966" y="996"/>
                    </a:lnTo>
                    <a:lnTo>
                      <a:pt x="1884" y="1014"/>
                    </a:lnTo>
                    <a:lnTo>
                      <a:pt x="1796" y="1030"/>
                    </a:lnTo>
                    <a:lnTo>
                      <a:pt x="1702" y="1046"/>
                    </a:lnTo>
                    <a:lnTo>
                      <a:pt x="1600" y="1058"/>
                    </a:lnTo>
                    <a:lnTo>
                      <a:pt x="1494" y="1068"/>
                    </a:lnTo>
                    <a:lnTo>
                      <a:pt x="1384" y="1074"/>
                    </a:lnTo>
                    <a:lnTo>
                      <a:pt x="1270" y="1078"/>
                    </a:lnTo>
                    <a:lnTo>
                      <a:pt x="1152" y="1080"/>
                    </a:lnTo>
                    <a:lnTo>
                      <a:pt x="1034" y="1078"/>
                    </a:lnTo>
                    <a:lnTo>
                      <a:pt x="920" y="1074"/>
                    </a:lnTo>
                    <a:lnTo>
                      <a:pt x="810" y="1068"/>
                    </a:lnTo>
                    <a:lnTo>
                      <a:pt x="704" y="1058"/>
                    </a:lnTo>
                    <a:lnTo>
                      <a:pt x="602" y="1046"/>
                    </a:lnTo>
                    <a:lnTo>
                      <a:pt x="508" y="1030"/>
                    </a:lnTo>
                    <a:lnTo>
                      <a:pt x="420" y="1014"/>
                    </a:lnTo>
                    <a:lnTo>
                      <a:pt x="338" y="996"/>
                    </a:lnTo>
                    <a:lnTo>
                      <a:pt x="264" y="976"/>
                    </a:lnTo>
                    <a:lnTo>
                      <a:pt x="196" y="954"/>
                    </a:lnTo>
                    <a:lnTo>
                      <a:pt x="140" y="930"/>
                    </a:lnTo>
                    <a:lnTo>
                      <a:pt x="114" y="916"/>
                    </a:lnTo>
                    <a:lnTo>
                      <a:pt x="90" y="904"/>
                    </a:lnTo>
                    <a:lnTo>
                      <a:pt x="70" y="892"/>
                    </a:lnTo>
                    <a:lnTo>
                      <a:pt x="52" y="878"/>
                    </a:lnTo>
                    <a:lnTo>
                      <a:pt x="36" y="864"/>
                    </a:lnTo>
                    <a:lnTo>
                      <a:pt x="24" y="850"/>
                    </a:lnTo>
                    <a:lnTo>
                      <a:pt x="14" y="836"/>
                    </a:lnTo>
                    <a:lnTo>
                      <a:pt x="6" y="822"/>
                    </a:lnTo>
                    <a:lnTo>
                      <a:pt x="2" y="806"/>
                    </a:lnTo>
                    <a:lnTo>
                      <a:pt x="0" y="792"/>
                    </a:lnTo>
                    <a:lnTo>
                      <a:pt x="288" y="216"/>
                    </a:lnTo>
                    <a:lnTo>
                      <a:pt x="290" y="204"/>
                    </a:lnTo>
                    <a:lnTo>
                      <a:pt x="292" y="194"/>
                    </a:lnTo>
                    <a:lnTo>
                      <a:pt x="298" y="184"/>
                    </a:lnTo>
                    <a:lnTo>
                      <a:pt x="306" y="172"/>
                    </a:lnTo>
                    <a:lnTo>
                      <a:pt x="316" y="162"/>
                    </a:lnTo>
                    <a:lnTo>
                      <a:pt x="326" y="152"/>
                    </a:lnTo>
                    <a:lnTo>
                      <a:pt x="340" y="142"/>
                    </a:lnTo>
                    <a:lnTo>
                      <a:pt x="356" y="132"/>
                    </a:lnTo>
                    <a:lnTo>
                      <a:pt x="392" y="114"/>
                    </a:lnTo>
                    <a:lnTo>
                      <a:pt x="436" y="96"/>
                    </a:lnTo>
                    <a:lnTo>
                      <a:pt x="486" y="78"/>
                    </a:lnTo>
                    <a:lnTo>
                      <a:pt x="542" y="64"/>
                    </a:lnTo>
                    <a:lnTo>
                      <a:pt x="602" y="50"/>
                    </a:lnTo>
                    <a:lnTo>
                      <a:pt x="668" y="36"/>
                    </a:lnTo>
                    <a:lnTo>
                      <a:pt x="740" y="26"/>
                    </a:lnTo>
                    <a:lnTo>
                      <a:pt x="816" y="16"/>
                    </a:lnTo>
                    <a:lnTo>
                      <a:pt x="896" y="10"/>
                    </a:lnTo>
                    <a:lnTo>
                      <a:pt x="978" y="4"/>
                    </a:lnTo>
                    <a:lnTo>
                      <a:pt x="1064" y="2"/>
                    </a:lnTo>
                    <a:lnTo>
                      <a:pt x="1152" y="0"/>
                    </a:lnTo>
                    <a:lnTo>
                      <a:pt x="1240" y="2"/>
                    </a:lnTo>
                    <a:lnTo>
                      <a:pt x="1326" y="4"/>
                    </a:lnTo>
                    <a:lnTo>
                      <a:pt x="1408" y="10"/>
                    </a:lnTo>
                    <a:lnTo>
                      <a:pt x="1488" y="16"/>
                    </a:lnTo>
                    <a:lnTo>
                      <a:pt x="1564" y="26"/>
                    </a:lnTo>
                    <a:lnTo>
                      <a:pt x="1636" y="36"/>
                    </a:lnTo>
                    <a:lnTo>
                      <a:pt x="1702" y="50"/>
                    </a:lnTo>
                    <a:lnTo>
                      <a:pt x="1762" y="64"/>
                    </a:lnTo>
                    <a:lnTo>
                      <a:pt x="1818" y="78"/>
                    </a:lnTo>
                    <a:lnTo>
                      <a:pt x="1868" y="96"/>
                    </a:lnTo>
                    <a:lnTo>
                      <a:pt x="1912" y="114"/>
                    </a:lnTo>
                    <a:lnTo>
                      <a:pt x="1948" y="132"/>
                    </a:lnTo>
                    <a:lnTo>
                      <a:pt x="1964" y="142"/>
                    </a:lnTo>
                    <a:lnTo>
                      <a:pt x="1978" y="152"/>
                    </a:lnTo>
                    <a:lnTo>
                      <a:pt x="1988" y="162"/>
                    </a:lnTo>
                    <a:lnTo>
                      <a:pt x="1998" y="172"/>
                    </a:lnTo>
                    <a:lnTo>
                      <a:pt x="2006" y="184"/>
                    </a:lnTo>
                    <a:lnTo>
                      <a:pt x="2012" y="194"/>
                    </a:lnTo>
                    <a:lnTo>
                      <a:pt x="2014" y="204"/>
                    </a:lnTo>
                    <a:lnTo>
                      <a:pt x="2016" y="216"/>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just">
                  <a:lnSpc>
                    <a:spcPct val="120000"/>
                  </a:lnSpc>
                </a:pPr>
                <a:endParaRPr lang="zh-CN" altLang="en-US" sz="780"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6"/>
              <p:cNvSpPr/>
              <p:nvPr/>
            </p:nvSpPr>
            <p:spPr bwMode="auto">
              <a:xfrm>
                <a:off x="2016" y="3024"/>
                <a:ext cx="1728" cy="432"/>
              </a:xfrm>
              <a:custGeom>
                <a:avLst/>
                <a:gdLst>
                  <a:gd name="T0" fmla="*/ 1728 w 1728"/>
                  <a:gd name="T1" fmla="*/ 216 h 432"/>
                  <a:gd name="T2" fmla="*/ 1724 w 1728"/>
                  <a:gd name="T3" fmla="*/ 238 h 432"/>
                  <a:gd name="T4" fmla="*/ 1710 w 1728"/>
                  <a:gd name="T5" fmla="*/ 260 h 432"/>
                  <a:gd name="T6" fmla="*/ 1690 w 1728"/>
                  <a:gd name="T7" fmla="*/ 280 h 432"/>
                  <a:gd name="T8" fmla="*/ 1660 w 1728"/>
                  <a:gd name="T9" fmla="*/ 300 h 432"/>
                  <a:gd name="T10" fmla="*/ 1580 w 1728"/>
                  <a:gd name="T11" fmla="*/ 336 h 432"/>
                  <a:gd name="T12" fmla="*/ 1474 w 1728"/>
                  <a:gd name="T13" fmla="*/ 368 h 432"/>
                  <a:gd name="T14" fmla="*/ 1348 w 1728"/>
                  <a:gd name="T15" fmla="*/ 396 h 432"/>
                  <a:gd name="T16" fmla="*/ 1200 w 1728"/>
                  <a:gd name="T17" fmla="*/ 416 h 432"/>
                  <a:gd name="T18" fmla="*/ 1038 w 1728"/>
                  <a:gd name="T19" fmla="*/ 428 h 432"/>
                  <a:gd name="T20" fmla="*/ 864 w 1728"/>
                  <a:gd name="T21" fmla="*/ 432 h 432"/>
                  <a:gd name="T22" fmla="*/ 776 w 1728"/>
                  <a:gd name="T23" fmla="*/ 430 h 432"/>
                  <a:gd name="T24" fmla="*/ 608 w 1728"/>
                  <a:gd name="T25" fmla="*/ 422 h 432"/>
                  <a:gd name="T26" fmla="*/ 452 w 1728"/>
                  <a:gd name="T27" fmla="*/ 406 h 432"/>
                  <a:gd name="T28" fmla="*/ 314 w 1728"/>
                  <a:gd name="T29" fmla="*/ 382 h 432"/>
                  <a:gd name="T30" fmla="*/ 198 w 1728"/>
                  <a:gd name="T31" fmla="*/ 354 h 432"/>
                  <a:gd name="T32" fmla="*/ 104 w 1728"/>
                  <a:gd name="T33" fmla="*/ 318 h 432"/>
                  <a:gd name="T34" fmla="*/ 52 w 1728"/>
                  <a:gd name="T35" fmla="*/ 290 h 432"/>
                  <a:gd name="T36" fmla="*/ 28 w 1728"/>
                  <a:gd name="T37" fmla="*/ 270 h 432"/>
                  <a:gd name="T38" fmla="*/ 10 w 1728"/>
                  <a:gd name="T39" fmla="*/ 248 h 432"/>
                  <a:gd name="T40" fmla="*/ 2 w 1728"/>
                  <a:gd name="T41" fmla="*/ 228 h 432"/>
                  <a:gd name="T42" fmla="*/ 0 w 1728"/>
                  <a:gd name="T43" fmla="*/ 216 h 432"/>
                  <a:gd name="T44" fmla="*/ 4 w 1728"/>
                  <a:gd name="T45" fmla="*/ 194 h 432"/>
                  <a:gd name="T46" fmla="*/ 18 w 1728"/>
                  <a:gd name="T47" fmla="*/ 172 h 432"/>
                  <a:gd name="T48" fmla="*/ 38 w 1728"/>
                  <a:gd name="T49" fmla="*/ 152 h 432"/>
                  <a:gd name="T50" fmla="*/ 68 w 1728"/>
                  <a:gd name="T51" fmla="*/ 132 h 432"/>
                  <a:gd name="T52" fmla="*/ 148 w 1728"/>
                  <a:gd name="T53" fmla="*/ 96 h 432"/>
                  <a:gd name="T54" fmla="*/ 254 w 1728"/>
                  <a:gd name="T55" fmla="*/ 64 h 432"/>
                  <a:gd name="T56" fmla="*/ 380 w 1728"/>
                  <a:gd name="T57" fmla="*/ 36 h 432"/>
                  <a:gd name="T58" fmla="*/ 528 w 1728"/>
                  <a:gd name="T59" fmla="*/ 16 h 432"/>
                  <a:gd name="T60" fmla="*/ 690 w 1728"/>
                  <a:gd name="T61" fmla="*/ 4 h 432"/>
                  <a:gd name="T62" fmla="*/ 864 w 1728"/>
                  <a:gd name="T63" fmla="*/ 0 h 432"/>
                  <a:gd name="T64" fmla="*/ 952 w 1728"/>
                  <a:gd name="T65" fmla="*/ 2 h 432"/>
                  <a:gd name="T66" fmla="*/ 1120 w 1728"/>
                  <a:gd name="T67" fmla="*/ 10 h 432"/>
                  <a:gd name="T68" fmla="*/ 1276 w 1728"/>
                  <a:gd name="T69" fmla="*/ 26 h 432"/>
                  <a:gd name="T70" fmla="*/ 1414 w 1728"/>
                  <a:gd name="T71" fmla="*/ 50 h 432"/>
                  <a:gd name="T72" fmla="*/ 1530 w 1728"/>
                  <a:gd name="T73" fmla="*/ 78 h 432"/>
                  <a:gd name="T74" fmla="*/ 1624 w 1728"/>
                  <a:gd name="T75" fmla="*/ 114 h 432"/>
                  <a:gd name="T76" fmla="*/ 1676 w 1728"/>
                  <a:gd name="T77" fmla="*/ 142 h 432"/>
                  <a:gd name="T78" fmla="*/ 1700 w 1728"/>
                  <a:gd name="T79" fmla="*/ 162 h 432"/>
                  <a:gd name="T80" fmla="*/ 1718 w 1728"/>
                  <a:gd name="T81" fmla="*/ 184 h 432"/>
                  <a:gd name="T82" fmla="*/ 1726 w 1728"/>
                  <a:gd name="T83" fmla="*/ 204 h 432"/>
                  <a:gd name="T84" fmla="*/ 1728 w 1728"/>
                  <a:gd name="T85" fmla="*/ 216 h 4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28"/>
                  <a:gd name="T130" fmla="*/ 0 h 432"/>
                  <a:gd name="T131" fmla="*/ 1728 w 1728"/>
                  <a:gd name="T132" fmla="*/ 432 h 4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28" h="432">
                    <a:moveTo>
                      <a:pt x="1728" y="216"/>
                    </a:moveTo>
                    <a:lnTo>
                      <a:pt x="1728" y="216"/>
                    </a:lnTo>
                    <a:lnTo>
                      <a:pt x="1726" y="228"/>
                    </a:lnTo>
                    <a:lnTo>
                      <a:pt x="1724" y="238"/>
                    </a:lnTo>
                    <a:lnTo>
                      <a:pt x="1718" y="248"/>
                    </a:lnTo>
                    <a:lnTo>
                      <a:pt x="1710" y="260"/>
                    </a:lnTo>
                    <a:lnTo>
                      <a:pt x="1700" y="270"/>
                    </a:lnTo>
                    <a:lnTo>
                      <a:pt x="1690" y="280"/>
                    </a:lnTo>
                    <a:lnTo>
                      <a:pt x="1676" y="290"/>
                    </a:lnTo>
                    <a:lnTo>
                      <a:pt x="1660" y="300"/>
                    </a:lnTo>
                    <a:lnTo>
                      <a:pt x="1624" y="318"/>
                    </a:lnTo>
                    <a:lnTo>
                      <a:pt x="1580" y="336"/>
                    </a:lnTo>
                    <a:lnTo>
                      <a:pt x="1530" y="354"/>
                    </a:lnTo>
                    <a:lnTo>
                      <a:pt x="1474" y="368"/>
                    </a:lnTo>
                    <a:lnTo>
                      <a:pt x="1414" y="382"/>
                    </a:lnTo>
                    <a:lnTo>
                      <a:pt x="1348" y="396"/>
                    </a:lnTo>
                    <a:lnTo>
                      <a:pt x="1276" y="406"/>
                    </a:lnTo>
                    <a:lnTo>
                      <a:pt x="1200" y="416"/>
                    </a:lnTo>
                    <a:lnTo>
                      <a:pt x="1120" y="422"/>
                    </a:lnTo>
                    <a:lnTo>
                      <a:pt x="1038" y="428"/>
                    </a:lnTo>
                    <a:lnTo>
                      <a:pt x="952" y="430"/>
                    </a:lnTo>
                    <a:lnTo>
                      <a:pt x="864" y="432"/>
                    </a:lnTo>
                    <a:lnTo>
                      <a:pt x="776" y="430"/>
                    </a:lnTo>
                    <a:lnTo>
                      <a:pt x="690" y="428"/>
                    </a:lnTo>
                    <a:lnTo>
                      <a:pt x="608" y="422"/>
                    </a:lnTo>
                    <a:lnTo>
                      <a:pt x="528" y="416"/>
                    </a:lnTo>
                    <a:lnTo>
                      <a:pt x="452" y="406"/>
                    </a:lnTo>
                    <a:lnTo>
                      <a:pt x="380" y="396"/>
                    </a:lnTo>
                    <a:lnTo>
                      <a:pt x="314" y="382"/>
                    </a:lnTo>
                    <a:lnTo>
                      <a:pt x="254" y="368"/>
                    </a:lnTo>
                    <a:lnTo>
                      <a:pt x="198" y="354"/>
                    </a:lnTo>
                    <a:lnTo>
                      <a:pt x="148" y="336"/>
                    </a:lnTo>
                    <a:lnTo>
                      <a:pt x="104" y="318"/>
                    </a:lnTo>
                    <a:lnTo>
                      <a:pt x="68" y="300"/>
                    </a:lnTo>
                    <a:lnTo>
                      <a:pt x="52" y="290"/>
                    </a:lnTo>
                    <a:lnTo>
                      <a:pt x="38" y="280"/>
                    </a:lnTo>
                    <a:lnTo>
                      <a:pt x="28" y="270"/>
                    </a:lnTo>
                    <a:lnTo>
                      <a:pt x="18" y="260"/>
                    </a:lnTo>
                    <a:lnTo>
                      <a:pt x="10" y="248"/>
                    </a:lnTo>
                    <a:lnTo>
                      <a:pt x="4" y="238"/>
                    </a:lnTo>
                    <a:lnTo>
                      <a:pt x="2" y="228"/>
                    </a:lnTo>
                    <a:lnTo>
                      <a:pt x="0" y="216"/>
                    </a:lnTo>
                    <a:lnTo>
                      <a:pt x="2" y="204"/>
                    </a:lnTo>
                    <a:lnTo>
                      <a:pt x="4" y="194"/>
                    </a:lnTo>
                    <a:lnTo>
                      <a:pt x="10" y="184"/>
                    </a:lnTo>
                    <a:lnTo>
                      <a:pt x="18" y="172"/>
                    </a:lnTo>
                    <a:lnTo>
                      <a:pt x="28" y="162"/>
                    </a:lnTo>
                    <a:lnTo>
                      <a:pt x="38" y="152"/>
                    </a:lnTo>
                    <a:lnTo>
                      <a:pt x="52" y="142"/>
                    </a:lnTo>
                    <a:lnTo>
                      <a:pt x="68" y="132"/>
                    </a:lnTo>
                    <a:lnTo>
                      <a:pt x="104" y="114"/>
                    </a:lnTo>
                    <a:lnTo>
                      <a:pt x="148" y="96"/>
                    </a:lnTo>
                    <a:lnTo>
                      <a:pt x="198" y="78"/>
                    </a:lnTo>
                    <a:lnTo>
                      <a:pt x="254" y="64"/>
                    </a:lnTo>
                    <a:lnTo>
                      <a:pt x="314" y="50"/>
                    </a:lnTo>
                    <a:lnTo>
                      <a:pt x="380" y="36"/>
                    </a:lnTo>
                    <a:lnTo>
                      <a:pt x="452" y="26"/>
                    </a:lnTo>
                    <a:lnTo>
                      <a:pt x="528" y="16"/>
                    </a:lnTo>
                    <a:lnTo>
                      <a:pt x="608" y="10"/>
                    </a:lnTo>
                    <a:lnTo>
                      <a:pt x="690" y="4"/>
                    </a:lnTo>
                    <a:lnTo>
                      <a:pt x="776" y="2"/>
                    </a:lnTo>
                    <a:lnTo>
                      <a:pt x="864" y="0"/>
                    </a:lnTo>
                    <a:lnTo>
                      <a:pt x="952" y="2"/>
                    </a:lnTo>
                    <a:lnTo>
                      <a:pt x="1038" y="4"/>
                    </a:lnTo>
                    <a:lnTo>
                      <a:pt x="1120" y="10"/>
                    </a:lnTo>
                    <a:lnTo>
                      <a:pt x="1200" y="16"/>
                    </a:lnTo>
                    <a:lnTo>
                      <a:pt x="1276" y="26"/>
                    </a:lnTo>
                    <a:lnTo>
                      <a:pt x="1348" y="36"/>
                    </a:lnTo>
                    <a:lnTo>
                      <a:pt x="1414" y="50"/>
                    </a:lnTo>
                    <a:lnTo>
                      <a:pt x="1474" y="64"/>
                    </a:lnTo>
                    <a:lnTo>
                      <a:pt x="1530" y="78"/>
                    </a:lnTo>
                    <a:lnTo>
                      <a:pt x="1580" y="96"/>
                    </a:lnTo>
                    <a:lnTo>
                      <a:pt x="1624" y="114"/>
                    </a:lnTo>
                    <a:lnTo>
                      <a:pt x="1660" y="132"/>
                    </a:lnTo>
                    <a:lnTo>
                      <a:pt x="1676" y="142"/>
                    </a:lnTo>
                    <a:lnTo>
                      <a:pt x="1690" y="152"/>
                    </a:lnTo>
                    <a:lnTo>
                      <a:pt x="1700" y="162"/>
                    </a:lnTo>
                    <a:lnTo>
                      <a:pt x="1710" y="172"/>
                    </a:lnTo>
                    <a:lnTo>
                      <a:pt x="1718" y="184"/>
                    </a:lnTo>
                    <a:lnTo>
                      <a:pt x="1724" y="194"/>
                    </a:lnTo>
                    <a:lnTo>
                      <a:pt x="1726" y="204"/>
                    </a:lnTo>
                    <a:lnTo>
                      <a:pt x="1728" y="216"/>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14:hiddenLine>
                </a:ext>
              </a:extLst>
            </p:spPr>
            <p:txBody>
              <a:bodyPr/>
              <a:lstStyle/>
              <a:p>
                <a:pPr algn="just">
                  <a:lnSpc>
                    <a:spcPct val="120000"/>
                  </a:lnSpc>
                </a:pPr>
                <a:endParaRPr lang="zh-CN" altLang="en-US" sz="780"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 name="Oval 7"/>
            <p:cNvSpPr>
              <a:spLocks noChangeArrowheads="1"/>
            </p:cNvSpPr>
            <p:nvPr/>
          </p:nvSpPr>
          <p:spPr bwMode="auto">
            <a:xfrm>
              <a:off x="1467007" y="3811318"/>
              <a:ext cx="2832099" cy="92075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fontAlgn="ctr" hangingPunct="0">
                <a:lnSpc>
                  <a:spcPct val="120000"/>
                </a:lnSpc>
                <a:spcBef>
                  <a:spcPct val="20000"/>
                </a:spcBef>
                <a:buClr>
                  <a:schemeClr val="accent1"/>
                </a:buClr>
                <a:buSzPct val="60000"/>
                <a:buFont typeface="Wingdings" panose="05000000000000000000" pitchFamily="2" charset="2"/>
                <a:buChar char="l"/>
                <a:defRPr sz="2000" b="1">
                  <a:solidFill>
                    <a:schemeClr val="tx1"/>
                  </a:solidFill>
                  <a:latin typeface="Arial" panose="020B0604020202020204" pitchFamily="34" charset="0"/>
                  <a:ea typeface="微软雅黑" panose="020B0503020204020204" pitchFamily="34" charset="-122"/>
                </a:defRPr>
              </a:lvl1pPr>
              <a:lvl2pPr marL="742950" indent="-285750" eaLnBrk="0" fontAlgn="ctr" hangingPunct="0">
                <a:lnSpc>
                  <a:spcPct val="120000"/>
                </a:lnSpc>
                <a:spcBef>
                  <a:spcPct val="20000"/>
                </a:spcBef>
                <a:buClr>
                  <a:schemeClr val="accent1"/>
                </a:buClr>
                <a:buSzPct val="60000"/>
                <a:buFont typeface="Wingdings" panose="05000000000000000000" pitchFamily="2" charset="2"/>
                <a:buChar char="l"/>
                <a:defRPr>
                  <a:solidFill>
                    <a:schemeClr val="tx1"/>
                  </a:solidFill>
                  <a:latin typeface="Arial" panose="020B0604020202020204" pitchFamily="34" charset="0"/>
                  <a:ea typeface="微软雅黑" panose="020B0503020204020204" pitchFamily="34" charset="-122"/>
                </a:defRPr>
              </a:lvl2pPr>
              <a:lvl3pPr marL="1143000" indent="-228600" eaLnBrk="0" fontAlgn="ctr" hangingPunct="0">
                <a:lnSpc>
                  <a:spcPct val="120000"/>
                </a:lnSpc>
                <a:spcBef>
                  <a:spcPct val="20000"/>
                </a:spcBef>
                <a:buClr>
                  <a:schemeClr val="accent1"/>
                </a:buClr>
                <a:buSzPct val="6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3pPr>
              <a:lvl4pPr marL="1600200" indent="-228600" eaLnBrk="0" fontAlgn="ctr" hangingPunct="0">
                <a:lnSpc>
                  <a:spcPct val="120000"/>
                </a:lnSpc>
                <a:spcBef>
                  <a:spcPct val="20000"/>
                </a:spcBef>
                <a:buClr>
                  <a:schemeClr val="accent1"/>
                </a:buClr>
                <a:buSzPct val="60000"/>
                <a:buFont typeface="Wingdings" panose="05000000000000000000" pitchFamily="2" charset="2"/>
                <a:buChar char="l"/>
                <a:defRPr sz="1400">
                  <a:solidFill>
                    <a:schemeClr val="tx1"/>
                  </a:solidFill>
                  <a:latin typeface="Arial" panose="020B0604020202020204" pitchFamily="34" charset="0"/>
                  <a:ea typeface="微软雅黑" panose="020B0503020204020204" pitchFamily="34" charset="-122"/>
                </a:defRPr>
              </a:lvl4pPr>
              <a:lvl5pPr marL="2057400" indent="-228600" eaLnBrk="0" fontAlgn="ctr" hangingPunct="0">
                <a:lnSpc>
                  <a:spcPct val="120000"/>
                </a:lnSpc>
                <a:spcBef>
                  <a:spcPct val="20000"/>
                </a:spcBef>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9pPr>
            </a:lstStyle>
            <a:p>
              <a:pPr algn="just" defTabSz="916305" eaLnBrk="1" fontAlgn="base" hangingPunct="1">
                <a:spcBef>
                  <a:spcPts val="0"/>
                </a:spcBef>
                <a:buClrTx/>
                <a:buSzTx/>
                <a:buNone/>
                <a:defRPr/>
              </a:pPr>
              <a:endParaRPr lang="zh-CN" altLang="en-US" sz="780" b="0" kern="0">
                <a:solidFill>
                  <a:srgbClr val="000000"/>
                </a:solidFill>
                <a:latin typeface="Arial" panose="020B0604020202020204" pitchFamily="34" charset="0"/>
                <a:cs typeface="+mn-ea"/>
                <a:sym typeface="Arial" panose="020B0604020202020204" pitchFamily="34" charset="0"/>
              </a:endParaRPr>
            </a:p>
          </p:txBody>
        </p:sp>
      </p:grpSp>
      <p:grpSp>
        <p:nvGrpSpPr>
          <p:cNvPr id="9" name="Group 9"/>
          <p:cNvGrpSpPr/>
          <p:nvPr/>
        </p:nvGrpSpPr>
        <p:grpSpPr>
          <a:xfrm>
            <a:off x="1004904" y="2828943"/>
            <a:ext cx="2488600" cy="1544044"/>
            <a:chOff x="1659095" y="2788969"/>
            <a:chExt cx="2484437" cy="1541462"/>
          </a:xfrm>
        </p:grpSpPr>
        <p:grpSp>
          <p:nvGrpSpPr>
            <p:cNvPr id="10" name="Group 8"/>
            <p:cNvGrpSpPr/>
            <p:nvPr/>
          </p:nvGrpSpPr>
          <p:grpSpPr bwMode="auto">
            <a:xfrm>
              <a:off x="1659095" y="2957244"/>
              <a:ext cx="2484437" cy="1373187"/>
              <a:chOff x="2016" y="1944"/>
              <a:chExt cx="1728" cy="936"/>
            </a:xfrm>
          </p:grpSpPr>
          <p:sp>
            <p:nvSpPr>
              <p:cNvPr id="12" name="Freeform 9"/>
              <p:cNvSpPr/>
              <p:nvPr/>
            </p:nvSpPr>
            <p:spPr bwMode="auto">
              <a:xfrm>
                <a:off x="2016" y="1944"/>
                <a:ext cx="1728" cy="936"/>
              </a:xfrm>
              <a:custGeom>
                <a:avLst/>
                <a:gdLst>
                  <a:gd name="T0" fmla="*/ 1728 w 1728"/>
                  <a:gd name="T1" fmla="*/ 720 h 936"/>
                  <a:gd name="T2" fmla="*/ 1726 w 1728"/>
                  <a:gd name="T3" fmla="*/ 732 h 936"/>
                  <a:gd name="T4" fmla="*/ 1718 w 1728"/>
                  <a:gd name="T5" fmla="*/ 752 h 936"/>
                  <a:gd name="T6" fmla="*/ 1700 w 1728"/>
                  <a:gd name="T7" fmla="*/ 774 h 936"/>
                  <a:gd name="T8" fmla="*/ 1676 w 1728"/>
                  <a:gd name="T9" fmla="*/ 794 h 936"/>
                  <a:gd name="T10" fmla="*/ 1624 w 1728"/>
                  <a:gd name="T11" fmla="*/ 822 h 936"/>
                  <a:gd name="T12" fmla="*/ 1530 w 1728"/>
                  <a:gd name="T13" fmla="*/ 858 h 936"/>
                  <a:gd name="T14" fmla="*/ 1414 w 1728"/>
                  <a:gd name="T15" fmla="*/ 886 h 936"/>
                  <a:gd name="T16" fmla="*/ 1276 w 1728"/>
                  <a:gd name="T17" fmla="*/ 910 h 936"/>
                  <a:gd name="T18" fmla="*/ 1120 w 1728"/>
                  <a:gd name="T19" fmla="*/ 926 h 936"/>
                  <a:gd name="T20" fmla="*/ 952 w 1728"/>
                  <a:gd name="T21" fmla="*/ 934 h 936"/>
                  <a:gd name="T22" fmla="*/ 864 w 1728"/>
                  <a:gd name="T23" fmla="*/ 936 h 936"/>
                  <a:gd name="T24" fmla="*/ 690 w 1728"/>
                  <a:gd name="T25" fmla="*/ 932 h 936"/>
                  <a:gd name="T26" fmla="*/ 528 w 1728"/>
                  <a:gd name="T27" fmla="*/ 920 h 936"/>
                  <a:gd name="T28" fmla="*/ 380 w 1728"/>
                  <a:gd name="T29" fmla="*/ 900 h 936"/>
                  <a:gd name="T30" fmla="*/ 254 w 1728"/>
                  <a:gd name="T31" fmla="*/ 872 h 936"/>
                  <a:gd name="T32" fmla="*/ 148 w 1728"/>
                  <a:gd name="T33" fmla="*/ 840 h 936"/>
                  <a:gd name="T34" fmla="*/ 68 w 1728"/>
                  <a:gd name="T35" fmla="*/ 804 h 936"/>
                  <a:gd name="T36" fmla="*/ 38 w 1728"/>
                  <a:gd name="T37" fmla="*/ 784 h 936"/>
                  <a:gd name="T38" fmla="*/ 18 w 1728"/>
                  <a:gd name="T39" fmla="*/ 764 h 936"/>
                  <a:gd name="T40" fmla="*/ 4 w 1728"/>
                  <a:gd name="T41" fmla="*/ 742 h 936"/>
                  <a:gd name="T42" fmla="*/ 0 w 1728"/>
                  <a:gd name="T43" fmla="*/ 720 h 936"/>
                  <a:gd name="T44" fmla="*/ 288 w 1728"/>
                  <a:gd name="T45" fmla="*/ 144 h 936"/>
                  <a:gd name="T46" fmla="*/ 290 w 1728"/>
                  <a:gd name="T47" fmla="*/ 130 h 936"/>
                  <a:gd name="T48" fmla="*/ 300 w 1728"/>
                  <a:gd name="T49" fmla="*/ 114 h 936"/>
                  <a:gd name="T50" fmla="*/ 334 w 1728"/>
                  <a:gd name="T51" fmla="*/ 88 h 936"/>
                  <a:gd name="T52" fmla="*/ 386 w 1728"/>
                  <a:gd name="T53" fmla="*/ 64 h 936"/>
                  <a:gd name="T54" fmla="*/ 456 w 1728"/>
                  <a:gd name="T55" fmla="*/ 42 h 936"/>
                  <a:gd name="T56" fmla="*/ 542 w 1728"/>
                  <a:gd name="T57" fmla="*/ 24 h 936"/>
                  <a:gd name="T58" fmla="*/ 640 w 1728"/>
                  <a:gd name="T59" fmla="*/ 12 h 936"/>
                  <a:gd name="T60" fmla="*/ 748 w 1728"/>
                  <a:gd name="T61" fmla="*/ 2 h 936"/>
                  <a:gd name="T62" fmla="*/ 864 w 1728"/>
                  <a:gd name="T63" fmla="*/ 0 h 936"/>
                  <a:gd name="T64" fmla="*/ 922 w 1728"/>
                  <a:gd name="T65" fmla="*/ 0 h 936"/>
                  <a:gd name="T66" fmla="*/ 1036 w 1728"/>
                  <a:gd name="T67" fmla="*/ 6 h 936"/>
                  <a:gd name="T68" fmla="*/ 1138 w 1728"/>
                  <a:gd name="T69" fmla="*/ 18 h 936"/>
                  <a:gd name="T70" fmla="*/ 1230 w 1728"/>
                  <a:gd name="T71" fmla="*/ 32 h 936"/>
                  <a:gd name="T72" fmla="*/ 1308 w 1728"/>
                  <a:gd name="T73" fmla="*/ 52 h 936"/>
                  <a:gd name="T74" fmla="*/ 1370 w 1728"/>
                  <a:gd name="T75" fmla="*/ 76 h 936"/>
                  <a:gd name="T76" fmla="*/ 1414 w 1728"/>
                  <a:gd name="T77" fmla="*/ 102 h 936"/>
                  <a:gd name="T78" fmla="*/ 1434 w 1728"/>
                  <a:gd name="T79" fmla="*/ 122 h 936"/>
                  <a:gd name="T80" fmla="*/ 1440 w 1728"/>
                  <a:gd name="T81" fmla="*/ 136 h 936"/>
                  <a:gd name="T82" fmla="*/ 1440 w 1728"/>
                  <a:gd name="T83" fmla="*/ 144 h 9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728"/>
                  <a:gd name="T127" fmla="*/ 0 h 936"/>
                  <a:gd name="T128" fmla="*/ 1728 w 1728"/>
                  <a:gd name="T129" fmla="*/ 936 h 9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728" h="936">
                    <a:moveTo>
                      <a:pt x="1440" y="144"/>
                    </a:moveTo>
                    <a:lnTo>
                      <a:pt x="1728" y="720"/>
                    </a:lnTo>
                    <a:lnTo>
                      <a:pt x="1726" y="732"/>
                    </a:lnTo>
                    <a:lnTo>
                      <a:pt x="1724" y="742"/>
                    </a:lnTo>
                    <a:lnTo>
                      <a:pt x="1718" y="752"/>
                    </a:lnTo>
                    <a:lnTo>
                      <a:pt x="1710" y="764"/>
                    </a:lnTo>
                    <a:lnTo>
                      <a:pt x="1700" y="774"/>
                    </a:lnTo>
                    <a:lnTo>
                      <a:pt x="1690" y="784"/>
                    </a:lnTo>
                    <a:lnTo>
                      <a:pt x="1676" y="794"/>
                    </a:lnTo>
                    <a:lnTo>
                      <a:pt x="1660" y="804"/>
                    </a:lnTo>
                    <a:lnTo>
                      <a:pt x="1624" y="822"/>
                    </a:lnTo>
                    <a:lnTo>
                      <a:pt x="1580" y="840"/>
                    </a:lnTo>
                    <a:lnTo>
                      <a:pt x="1530" y="858"/>
                    </a:lnTo>
                    <a:lnTo>
                      <a:pt x="1474" y="872"/>
                    </a:lnTo>
                    <a:lnTo>
                      <a:pt x="1414" y="886"/>
                    </a:lnTo>
                    <a:lnTo>
                      <a:pt x="1348" y="900"/>
                    </a:lnTo>
                    <a:lnTo>
                      <a:pt x="1276" y="910"/>
                    </a:lnTo>
                    <a:lnTo>
                      <a:pt x="1200" y="920"/>
                    </a:lnTo>
                    <a:lnTo>
                      <a:pt x="1120" y="926"/>
                    </a:lnTo>
                    <a:lnTo>
                      <a:pt x="1038" y="932"/>
                    </a:lnTo>
                    <a:lnTo>
                      <a:pt x="952" y="934"/>
                    </a:lnTo>
                    <a:lnTo>
                      <a:pt x="864" y="936"/>
                    </a:lnTo>
                    <a:lnTo>
                      <a:pt x="776" y="934"/>
                    </a:lnTo>
                    <a:lnTo>
                      <a:pt x="690" y="932"/>
                    </a:lnTo>
                    <a:lnTo>
                      <a:pt x="608" y="926"/>
                    </a:lnTo>
                    <a:lnTo>
                      <a:pt x="528" y="920"/>
                    </a:lnTo>
                    <a:lnTo>
                      <a:pt x="452" y="910"/>
                    </a:lnTo>
                    <a:lnTo>
                      <a:pt x="380" y="900"/>
                    </a:lnTo>
                    <a:lnTo>
                      <a:pt x="314" y="886"/>
                    </a:lnTo>
                    <a:lnTo>
                      <a:pt x="254" y="872"/>
                    </a:lnTo>
                    <a:lnTo>
                      <a:pt x="198" y="858"/>
                    </a:lnTo>
                    <a:lnTo>
                      <a:pt x="148" y="840"/>
                    </a:lnTo>
                    <a:lnTo>
                      <a:pt x="104" y="822"/>
                    </a:lnTo>
                    <a:lnTo>
                      <a:pt x="68" y="804"/>
                    </a:lnTo>
                    <a:lnTo>
                      <a:pt x="52" y="794"/>
                    </a:lnTo>
                    <a:lnTo>
                      <a:pt x="38" y="784"/>
                    </a:lnTo>
                    <a:lnTo>
                      <a:pt x="28" y="774"/>
                    </a:lnTo>
                    <a:lnTo>
                      <a:pt x="18" y="764"/>
                    </a:lnTo>
                    <a:lnTo>
                      <a:pt x="10" y="752"/>
                    </a:lnTo>
                    <a:lnTo>
                      <a:pt x="4" y="742"/>
                    </a:lnTo>
                    <a:lnTo>
                      <a:pt x="2" y="732"/>
                    </a:lnTo>
                    <a:lnTo>
                      <a:pt x="0" y="720"/>
                    </a:lnTo>
                    <a:lnTo>
                      <a:pt x="288" y="144"/>
                    </a:lnTo>
                    <a:lnTo>
                      <a:pt x="288" y="136"/>
                    </a:lnTo>
                    <a:lnTo>
                      <a:pt x="290" y="130"/>
                    </a:lnTo>
                    <a:lnTo>
                      <a:pt x="294" y="122"/>
                    </a:lnTo>
                    <a:lnTo>
                      <a:pt x="300" y="114"/>
                    </a:lnTo>
                    <a:lnTo>
                      <a:pt x="314" y="102"/>
                    </a:lnTo>
                    <a:lnTo>
                      <a:pt x="334" y="88"/>
                    </a:lnTo>
                    <a:lnTo>
                      <a:pt x="358" y="76"/>
                    </a:lnTo>
                    <a:lnTo>
                      <a:pt x="386" y="64"/>
                    </a:lnTo>
                    <a:lnTo>
                      <a:pt x="420" y="52"/>
                    </a:lnTo>
                    <a:lnTo>
                      <a:pt x="456" y="42"/>
                    </a:lnTo>
                    <a:lnTo>
                      <a:pt x="498" y="32"/>
                    </a:lnTo>
                    <a:lnTo>
                      <a:pt x="542" y="24"/>
                    </a:lnTo>
                    <a:lnTo>
                      <a:pt x="590" y="18"/>
                    </a:lnTo>
                    <a:lnTo>
                      <a:pt x="640" y="12"/>
                    </a:lnTo>
                    <a:lnTo>
                      <a:pt x="692" y="6"/>
                    </a:lnTo>
                    <a:lnTo>
                      <a:pt x="748" y="2"/>
                    </a:lnTo>
                    <a:lnTo>
                      <a:pt x="806" y="0"/>
                    </a:lnTo>
                    <a:lnTo>
                      <a:pt x="864" y="0"/>
                    </a:lnTo>
                    <a:lnTo>
                      <a:pt x="922" y="0"/>
                    </a:lnTo>
                    <a:lnTo>
                      <a:pt x="980" y="2"/>
                    </a:lnTo>
                    <a:lnTo>
                      <a:pt x="1036" y="6"/>
                    </a:lnTo>
                    <a:lnTo>
                      <a:pt x="1088" y="12"/>
                    </a:lnTo>
                    <a:lnTo>
                      <a:pt x="1138" y="18"/>
                    </a:lnTo>
                    <a:lnTo>
                      <a:pt x="1186" y="24"/>
                    </a:lnTo>
                    <a:lnTo>
                      <a:pt x="1230" y="32"/>
                    </a:lnTo>
                    <a:lnTo>
                      <a:pt x="1272" y="42"/>
                    </a:lnTo>
                    <a:lnTo>
                      <a:pt x="1308" y="52"/>
                    </a:lnTo>
                    <a:lnTo>
                      <a:pt x="1342" y="64"/>
                    </a:lnTo>
                    <a:lnTo>
                      <a:pt x="1370" y="76"/>
                    </a:lnTo>
                    <a:lnTo>
                      <a:pt x="1394" y="88"/>
                    </a:lnTo>
                    <a:lnTo>
                      <a:pt x="1414" y="102"/>
                    </a:lnTo>
                    <a:lnTo>
                      <a:pt x="1428" y="114"/>
                    </a:lnTo>
                    <a:lnTo>
                      <a:pt x="1434" y="122"/>
                    </a:lnTo>
                    <a:lnTo>
                      <a:pt x="1438" y="130"/>
                    </a:lnTo>
                    <a:lnTo>
                      <a:pt x="1440" y="136"/>
                    </a:lnTo>
                    <a:lnTo>
                      <a:pt x="1440" y="144"/>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just">
                  <a:lnSpc>
                    <a:spcPct val="120000"/>
                  </a:lnSpc>
                </a:pPr>
                <a:endParaRPr lang="zh-CN" altLang="en-US" sz="780"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10"/>
              <p:cNvSpPr/>
              <p:nvPr/>
            </p:nvSpPr>
            <p:spPr bwMode="auto">
              <a:xfrm>
                <a:off x="2304" y="1944"/>
                <a:ext cx="1152" cy="288"/>
              </a:xfrm>
              <a:custGeom>
                <a:avLst/>
                <a:gdLst>
                  <a:gd name="T0" fmla="*/ 1152 w 1152"/>
                  <a:gd name="T1" fmla="*/ 144 h 288"/>
                  <a:gd name="T2" fmla="*/ 1150 w 1152"/>
                  <a:gd name="T3" fmla="*/ 158 h 288"/>
                  <a:gd name="T4" fmla="*/ 1140 w 1152"/>
                  <a:gd name="T5" fmla="*/ 174 h 288"/>
                  <a:gd name="T6" fmla="*/ 1106 w 1152"/>
                  <a:gd name="T7" fmla="*/ 200 h 288"/>
                  <a:gd name="T8" fmla="*/ 1054 w 1152"/>
                  <a:gd name="T9" fmla="*/ 224 h 288"/>
                  <a:gd name="T10" fmla="*/ 984 w 1152"/>
                  <a:gd name="T11" fmla="*/ 246 h 288"/>
                  <a:gd name="T12" fmla="*/ 898 w 1152"/>
                  <a:gd name="T13" fmla="*/ 264 h 288"/>
                  <a:gd name="T14" fmla="*/ 800 w 1152"/>
                  <a:gd name="T15" fmla="*/ 276 h 288"/>
                  <a:gd name="T16" fmla="*/ 692 w 1152"/>
                  <a:gd name="T17" fmla="*/ 286 h 288"/>
                  <a:gd name="T18" fmla="*/ 576 w 1152"/>
                  <a:gd name="T19" fmla="*/ 288 h 288"/>
                  <a:gd name="T20" fmla="*/ 518 w 1152"/>
                  <a:gd name="T21" fmla="*/ 288 h 288"/>
                  <a:gd name="T22" fmla="*/ 404 w 1152"/>
                  <a:gd name="T23" fmla="*/ 282 h 288"/>
                  <a:gd name="T24" fmla="*/ 302 w 1152"/>
                  <a:gd name="T25" fmla="*/ 270 h 288"/>
                  <a:gd name="T26" fmla="*/ 210 w 1152"/>
                  <a:gd name="T27" fmla="*/ 256 h 288"/>
                  <a:gd name="T28" fmla="*/ 132 w 1152"/>
                  <a:gd name="T29" fmla="*/ 236 h 288"/>
                  <a:gd name="T30" fmla="*/ 70 w 1152"/>
                  <a:gd name="T31" fmla="*/ 212 h 288"/>
                  <a:gd name="T32" fmla="*/ 26 w 1152"/>
                  <a:gd name="T33" fmla="*/ 186 h 288"/>
                  <a:gd name="T34" fmla="*/ 6 w 1152"/>
                  <a:gd name="T35" fmla="*/ 166 h 288"/>
                  <a:gd name="T36" fmla="*/ 0 w 1152"/>
                  <a:gd name="T37" fmla="*/ 152 h 288"/>
                  <a:gd name="T38" fmla="*/ 0 w 1152"/>
                  <a:gd name="T39" fmla="*/ 144 h 288"/>
                  <a:gd name="T40" fmla="*/ 2 w 1152"/>
                  <a:gd name="T41" fmla="*/ 130 h 288"/>
                  <a:gd name="T42" fmla="*/ 12 w 1152"/>
                  <a:gd name="T43" fmla="*/ 114 h 288"/>
                  <a:gd name="T44" fmla="*/ 46 w 1152"/>
                  <a:gd name="T45" fmla="*/ 88 h 288"/>
                  <a:gd name="T46" fmla="*/ 98 w 1152"/>
                  <a:gd name="T47" fmla="*/ 64 h 288"/>
                  <a:gd name="T48" fmla="*/ 168 w 1152"/>
                  <a:gd name="T49" fmla="*/ 42 h 288"/>
                  <a:gd name="T50" fmla="*/ 254 w 1152"/>
                  <a:gd name="T51" fmla="*/ 24 h 288"/>
                  <a:gd name="T52" fmla="*/ 352 w 1152"/>
                  <a:gd name="T53" fmla="*/ 12 h 288"/>
                  <a:gd name="T54" fmla="*/ 460 w 1152"/>
                  <a:gd name="T55" fmla="*/ 2 h 288"/>
                  <a:gd name="T56" fmla="*/ 576 w 1152"/>
                  <a:gd name="T57" fmla="*/ 0 h 288"/>
                  <a:gd name="T58" fmla="*/ 634 w 1152"/>
                  <a:gd name="T59" fmla="*/ 0 h 288"/>
                  <a:gd name="T60" fmla="*/ 748 w 1152"/>
                  <a:gd name="T61" fmla="*/ 6 h 288"/>
                  <a:gd name="T62" fmla="*/ 850 w 1152"/>
                  <a:gd name="T63" fmla="*/ 18 h 288"/>
                  <a:gd name="T64" fmla="*/ 942 w 1152"/>
                  <a:gd name="T65" fmla="*/ 32 h 288"/>
                  <a:gd name="T66" fmla="*/ 1020 w 1152"/>
                  <a:gd name="T67" fmla="*/ 52 h 288"/>
                  <a:gd name="T68" fmla="*/ 1082 w 1152"/>
                  <a:gd name="T69" fmla="*/ 76 h 288"/>
                  <a:gd name="T70" fmla="*/ 1126 w 1152"/>
                  <a:gd name="T71" fmla="*/ 102 h 288"/>
                  <a:gd name="T72" fmla="*/ 1146 w 1152"/>
                  <a:gd name="T73" fmla="*/ 122 h 288"/>
                  <a:gd name="T74" fmla="*/ 1152 w 1152"/>
                  <a:gd name="T75" fmla="*/ 136 h 288"/>
                  <a:gd name="T76" fmla="*/ 1152 w 1152"/>
                  <a:gd name="T77" fmla="*/ 144 h 2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52"/>
                  <a:gd name="T118" fmla="*/ 0 h 288"/>
                  <a:gd name="T119" fmla="*/ 1152 w 1152"/>
                  <a:gd name="T120" fmla="*/ 288 h 28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52" h="288">
                    <a:moveTo>
                      <a:pt x="1152" y="144"/>
                    </a:moveTo>
                    <a:lnTo>
                      <a:pt x="1152" y="144"/>
                    </a:lnTo>
                    <a:lnTo>
                      <a:pt x="1152" y="152"/>
                    </a:lnTo>
                    <a:lnTo>
                      <a:pt x="1150" y="158"/>
                    </a:lnTo>
                    <a:lnTo>
                      <a:pt x="1146" y="166"/>
                    </a:lnTo>
                    <a:lnTo>
                      <a:pt x="1140" y="174"/>
                    </a:lnTo>
                    <a:lnTo>
                      <a:pt x="1126" y="186"/>
                    </a:lnTo>
                    <a:lnTo>
                      <a:pt x="1106" y="200"/>
                    </a:lnTo>
                    <a:lnTo>
                      <a:pt x="1082" y="212"/>
                    </a:lnTo>
                    <a:lnTo>
                      <a:pt x="1054" y="224"/>
                    </a:lnTo>
                    <a:lnTo>
                      <a:pt x="1020" y="236"/>
                    </a:lnTo>
                    <a:lnTo>
                      <a:pt x="984" y="246"/>
                    </a:lnTo>
                    <a:lnTo>
                      <a:pt x="942" y="256"/>
                    </a:lnTo>
                    <a:lnTo>
                      <a:pt x="898" y="264"/>
                    </a:lnTo>
                    <a:lnTo>
                      <a:pt x="850" y="270"/>
                    </a:lnTo>
                    <a:lnTo>
                      <a:pt x="800" y="276"/>
                    </a:lnTo>
                    <a:lnTo>
                      <a:pt x="748" y="282"/>
                    </a:lnTo>
                    <a:lnTo>
                      <a:pt x="692" y="286"/>
                    </a:lnTo>
                    <a:lnTo>
                      <a:pt x="634" y="288"/>
                    </a:lnTo>
                    <a:lnTo>
                      <a:pt x="576" y="288"/>
                    </a:lnTo>
                    <a:lnTo>
                      <a:pt x="518" y="288"/>
                    </a:lnTo>
                    <a:lnTo>
                      <a:pt x="460" y="286"/>
                    </a:lnTo>
                    <a:lnTo>
                      <a:pt x="404" y="282"/>
                    </a:lnTo>
                    <a:lnTo>
                      <a:pt x="352" y="276"/>
                    </a:lnTo>
                    <a:lnTo>
                      <a:pt x="302" y="270"/>
                    </a:lnTo>
                    <a:lnTo>
                      <a:pt x="254" y="264"/>
                    </a:lnTo>
                    <a:lnTo>
                      <a:pt x="210" y="256"/>
                    </a:lnTo>
                    <a:lnTo>
                      <a:pt x="168" y="246"/>
                    </a:lnTo>
                    <a:lnTo>
                      <a:pt x="132" y="236"/>
                    </a:lnTo>
                    <a:lnTo>
                      <a:pt x="98" y="224"/>
                    </a:lnTo>
                    <a:lnTo>
                      <a:pt x="70" y="212"/>
                    </a:lnTo>
                    <a:lnTo>
                      <a:pt x="46" y="200"/>
                    </a:lnTo>
                    <a:lnTo>
                      <a:pt x="26" y="186"/>
                    </a:lnTo>
                    <a:lnTo>
                      <a:pt x="12" y="174"/>
                    </a:lnTo>
                    <a:lnTo>
                      <a:pt x="6" y="166"/>
                    </a:lnTo>
                    <a:lnTo>
                      <a:pt x="2" y="158"/>
                    </a:lnTo>
                    <a:lnTo>
                      <a:pt x="0" y="152"/>
                    </a:lnTo>
                    <a:lnTo>
                      <a:pt x="0" y="144"/>
                    </a:lnTo>
                    <a:lnTo>
                      <a:pt x="0" y="136"/>
                    </a:lnTo>
                    <a:lnTo>
                      <a:pt x="2" y="130"/>
                    </a:lnTo>
                    <a:lnTo>
                      <a:pt x="6" y="122"/>
                    </a:lnTo>
                    <a:lnTo>
                      <a:pt x="12" y="114"/>
                    </a:lnTo>
                    <a:lnTo>
                      <a:pt x="26" y="102"/>
                    </a:lnTo>
                    <a:lnTo>
                      <a:pt x="46" y="88"/>
                    </a:lnTo>
                    <a:lnTo>
                      <a:pt x="70" y="76"/>
                    </a:lnTo>
                    <a:lnTo>
                      <a:pt x="98" y="64"/>
                    </a:lnTo>
                    <a:lnTo>
                      <a:pt x="132" y="52"/>
                    </a:lnTo>
                    <a:lnTo>
                      <a:pt x="168" y="42"/>
                    </a:lnTo>
                    <a:lnTo>
                      <a:pt x="210" y="32"/>
                    </a:lnTo>
                    <a:lnTo>
                      <a:pt x="254" y="24"/>
                    </a:lnTo>
                    <a:lnTo>
                      <a:pt x="302" y="18"/>
                    </a:lnTo>
                    <a:lnTo>
                      <a:pt x="352" y="12"/>
                    </a:lnTo>
                    <a:lnTo>
                      <a:pt x="404" y="6"/>
                    </a:lnTo>
                    <a:lnTo>
                      <a:pt x="460" y="2"/>
                    </a:lnTo>
                    <a:lnTo>
                      <a:pt x="518" y="0"/>
                    </a:lnTo>
                    <a:lnTo>
                      <a:pt x="576" y="0"/>
                    </a:lnTo>
                    <a:lnTo>
                      <a:pt x="634" y="0"/>
                    </a:lnTo>
                    <a:lnTo>
                      <a:pt x="692" y="2"/>
                    </a:lnTo>
                    <a:lnTo>
                      <a:pt x="748" y="6"/>
                    </a:lnTo>
                    <a:lnTo>
                      <a:pt x="800" y="12"/>
                    </a:lnTo>
                    <a:lnTo>
                      <a:pt x="850" y="18"/>
                    </a:lnTo>
                    <a:lnTo>
                      <a:pt x="898" y="24"/>
                    </a:lnTo>
                    <a:lnTo>
                      <a:pt x="942" y="32"/>
                    </a:lnTo>
                    <a:lnTo>
                      <a:pt x="984" y="42"/>
                    </a:lnTo>
                    <a:lnTo>
                      <a:pt x="1020" y="52"/>
                    </a:lnTo>
                    <a:lnTo>
                      <a:pt x="1054" y="64"/>
                    </a:lnTo>
                    <a:lnTo>
                      <a:pt x="1082" y="76"/>
                    </a:lnTo>
                    <a:lnTo>
                      <a:pt x="1106" y="88"/>
                    </a:lnTo>
                    <a:lnTo>
                      <a:pt x="1126" y="102"/>
                    </a:lnTo>
                    <a:lnTo>
                      <a:pt x="1140" y="114"/>
                    </a:lnTo>
                    <a:lnTo>
                      <a:pt x="1146" y="122"/>
                    </a:lnTo>
                    <a:lnTo>
                      <a:pt x="1150" y="130"/>
                    </a:lnTo>
                    <a:lnTo>
                      <a:pt x="1152" y="136"/>
                    </a:lnTo>
                    <a:lnTo>
                      <a:pt x="1152" y="144"/>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14:hiddenLine>
                </a:ext>
              </a:extLst>
            </p:spPr>
            <p:txBody>
              <a:bodyPr/>
              <a:lstStyle/>
              <a:p>
                <a:pPr algn="just">
                  <a:lnSpc>
                    <a:spcPct val="120000"/>
                  </a:lnSpc>
                </a:pPr>
                <a:endParaRPr lang="zh-CN" altLang="en-US" sz="780"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1" name="Oval 11"/>
            <p:cNvSpPr>
              <a:spLocks noChangeArrowheads="1"/>
            </p:cNvSpPr>
            <p:nvPr/>
          </p:nvSpPr>
          <p:spPr bwMode="auto">
            <a:xfrm>
              <a:off x="1927382" y="2788969"/>
              <a:ext cx="1911350" cy="62230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fontAlgn="ctr" hangingPunct="0">
                <a:lnSpc>
                  <a:spcPct val="120000"/>
                </a:lnSpc>
                <a:spcBef>
                  <a:spcPct val="20000"/>
                </a:spcBef>
                <a:buClr>
                  <a:schemeClr val="accent1"/>
                </a:buClr>
                <a:buSzPct val="60000"/>
                <a:buFont typeface="Wingdings" panose="05000000000000000000" pitchFamily="2" charset="2"/>
                <a:buChar char="l"/>
                <a:defRPr sz="2000" b="1">
                  <a:solidFill>
                    <a:schemeClr val="tx1"/>
                  </a:solidFill>
                  <a:latin typeface="Arial" panose="020B0604020202020204" pitchFamily="34" charset="0"/>
                  <a:ea typeface="微软雅黑" panose="020B0503020204020204" pitchFamily="34" charset="-122"/>
                </a:defRPr>
              </a:lvl1pPr>
              <a:lvl2pPr marL="742950" indent="-285750" eaLnBrk="0" fontAlgn="ctr" hangingPunct="0">
                <a:lnSpc>
                  <a:spcPct val="120000"/>
                </a:lnSpc>
                <a:spcBef>
                  <a:spcPct val="20000"/>
                </a:spcBef>
                <a:buClr>
                  <a:schemeClr val="accent1"/>
                </a:buClr>
                <a:buSzPct val="60000"/>
                <a:buFont typeface="Wingdings" panose="05000000000000000000" pitchFamily="2" charset="2"/>
                <a:buChar char="l"/>
                <a:defRPr>
                  <a:solidFill>
                    <a:schemeClr val="tx1"/>
                  </a:solidFill>
                  <a:latin typeface="Arial" panose="020B0604020202020204" pitchFamily="34" charset="0"/>
                  <a:ea typeface="微软雅黑" panose="020B0503020204020204" pitchFamily="34" charset="-122"/>
                </a:defRPr>
              </a:lvl2pPr>
              <a:lvl3pPr marL="1143000" indent="-228600" eaLnBrk="0" fontAlgn="ctr" hangingPunct="0">
                <a:lnSpc>
                  <a:spcPct val="120000"/>
                </a:lnSpc>
                <a:spcBef>
                  <a:spcPct val="20000"/>
                </a:spcBef>
                <a:buClr>
                  <a:schemeClr val="accent1"/>
                </a:buClr>
                <a:buSzPct val="6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3pPr>
              <a:lvl4pPr marL="1600200" indent="-228600" eaLnBrk="0" fontAlgn="ctr" hangingPunct="0">
                <a:lnSpc>
                  <a:spcPct val="120000"/>
                </a:lnSpc>
                <a:spcBef>
                  <a:spcPct val="20000"/>
                </a:spcBef>
                <a:buClr>
                  <a:schemeClr val="accent1"/>
                </a:buClr>
                <a:buSzPct val="60000"/>
                <a:buFont typeface="Wingdings" panose="05000000000000000000" pitchFamily="2" charset="2"/>
                <a:buChar char="l"/>
                <a:defRPr sz="1400">
                  <a:solidFill>
                    <a:schemeClr val="tx1"/>
                  </a:solidFill>
                  <a:latin typeface="Arial" panose="020B0604020202020204" pitchFamily="34" charset="0"/>
                  <a:ea typeface="微软雅黑" panose="020B0503020204020204" pitchFamily="34" charset="-122"/>
                </a:defRPr>
              </a:lvl4pPr>
              <a:lvl5pPr marL="2057400" indent="-228600" eaLnBrk="0" fontAlgn="ctr" hangingPunct="0">
                <a:lnSpc>
                  <a:spcPct val="120000"/>
                </a:lnSpc>
                <a:spcBef>
                  <a:spcPct val="20000"/>
                </a:spcBef>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9pPr>
            </a:lstStyle>
            <a:p>
              <a:pPr algn="just" defTabSz="916305" eaLnBrk="1" fontAlgn="base" hangingPunct="1">
                <a:spcBef>
                  <a:spcPts val="0"/>
                </a:spcBef>
                <a:buClrTx/>
                <a:buSzTx/>
                <a:buNone/>
                <a:defRPr/>
              </a:pPr>
              <a:endParaRPr lang="zh-CN" altLang="en-US" sz="780" b="0" kern="0">
                <a:solidFill>
                  <a:srgbClr val="000000"/>
                </a:solidFill>
                <a:latin typeface="Arial" panose="020B0604020202020204" pitchFamily="34" charset="0"/>
                <a:cs typeface="+mn-ea"/>
                <a:sym typeface="Arial" panose="020B0604020202020204" pitchFamily="34" charset="0"/>
              </a:endParaRPr>
            </a:p>
          </p:txBody>
        </p:sp>
      </p:grpSp>
      <p:sp>
        <p:nvSpPr>
          <p:cNvPr id="14" name="Freeform 12"/>
          <p:cNvSpPr/>
          <p:nvPr/>
        </p:nvSpPr>
        <p:spPr bwMode="auto">
          <a:xfrm>
            <a:off x="1532831" y="1674479"/>
            <a:ext cx="1432734" cy="1469310"/>
          </a:xfrm>
          <a:custGeom>
            <a:avLst/>
            <a:gdLst>
              <a:gd name="T0" fmla="*/ 2147483647 w 576"/>
              <a:gd name="T1" fmla="*/ 2147483647 h 648"/>
              <a:gd name="T2" fmla="*/ 2147483647 w 576"/>
              <a:gd name="T3" fmla="*/ 2147483647 h 648"/>
              <a:gd name="T4" fmla="*/ 2147483647 w 576"/>
              <a:gd name="T5" fmla="*/ 2147483647 h 648"/>
              <a:gd name="T6" fmla="*/ 2147483647 w 576"/>
              <a:gd name="T7" fmla="*/ 2147483647 h 648"/>
              <a:gd name="T8" fmla="*/ 2147483647 w 576"/>
              <a:gd name="T9" fmla="*/ 2147483647 h 648"/>
              <a:gd name="T10" fmla="*/ 2147483647 w 576"/>
              <a:gd name="T11" fmla="*/ 2147483647 h 648"/>
              <a:gd name="T12" fmla="*/ 2147483647 w 576"/>
              <a:gd name="T13" fmla="*/ 2147483647 h 648"/>
              <a:gd name="T14" fmla="*/ 2147483647 w 576"/>
              <a:gd name="T15" fmla="*/ 2147483647 h 648"/>
              <a:gd name="T16" fmla="*/ 2147483647 w 576"/>
              <a:gd name="T17" fmla="*/ 2147483647 h 648"/>
              <a:gd name="T18" fmla="*/ 2147483647 w 576"/>
              <a:gd name="T19" fmla="*/ 2147483647 h 648"/>
              <a:gd name="T20" fmla="*/ 2147483647 w 576"/>
              <a:gd name="T21" fmla="*/ 2147483647 h 648"/>
              <a:gd name="T22" fmla="*/ 2133573609 w 576"/>
              <a:gd name="T23" fmla="*/ 2147483647 h 648"/>
              <a:gd name="T24" fmla="*/ 1775924795 w 576"/>
              <a:gd name="T25" fmla="*/ 2147483647 h 648"/>
              <a:gd name="T26" fmla="*/ 1775924795 w 576"/>
              <a:gd name="T27" fmla="*/ 2147483647 h 648"/>
              <a:gd name="T28" fmla="*/ 1418273498 w 576"/>
              <a:gd name="T29" fmla="*/ 2147483647 h 648"/>
              <a:gd name="T30" fmla="*/ 1085285581 w 576"/>
              <a:gd name="T31" fmla="*/ 2147483647 h 648"/>
              <a:gd name="T32" fmla="*/ 776966011 w 576"/>
              <a:gd name="T33" fmla="*/ 2147483647 h 648"/>
              <a:gd name="T34" fmla="*/ 517978169 w 576"/>
              <a:gd name="T35" fmla="*/ 2147483647 h 648"/>
              <a:gd name="T36" fmla="*/ 308319570 w 576"/>
              <a:gd name="T37" fmla="*/ 2147483647 h 648"/>
              <a:gd name="T38" fmla="*/ 209658599 w 576"/>
              <a:gd name="T39" fmla="*/ 2147483647 h 648"/>
              <a:gd name="T40" fmla="*/ 135661008 w 576"/>
              <a:gd name="T41" fmla="*/ 2147483647 h 648"/>
              <a:gd name="T42" fmla="*/ 73997591 w 576"/>
              <a:gd name="T43" fmla="*/ 2147483647 h 648"/>
              <a:gd name="T44" fmla="*/ 36997554 w 576"/>
              <a:gd name="T45" fmla="*/ 2147483647 h 648"/>
              <a:gd name="T46" fmla="*/ 12331690 w 576"/>
              <a:gd name="T47" fmla="*/ 2147483647 h 648"/>
              <a:gd name="T48" fmla="*/ 0 w 576"/>
              <a:gd name="T49" fmla="*/ 2147483647 h 648"/>
              <a:gd name="T50" fmla="*/ 1775924795 w 576"/>
              <a:gd name="T51" fmla="*/ 0 h 648"/>
              <a:gd name="T52" fmla="*/ 2147483647 w 576"/>
              <a:gd name="T53" fmla="*/ 2147483647 h 64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76"/>
              <a:gd name="T82" fmla="*/ 0 h 648"/>
              <a:gd name="T83" fmla="*/ 576 w 576"/>
              <a:gd name="T84" fmla="*/ 648 h 64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76" h="648">
                <a:moveTo>
                  <a:pt x="576" y="576"/>
                </a:moveTo>
                <a:lnTo>
                  <a:pt x="576" y="576"/>
                </a:lnTo>
                <a:lnTo>
                  <a:pt x="574" y="584"/>
                </a:lnTo>
                <a:lnTo>
                  <a:pt x="570" y="590"/>
                </a:lnTo>
                <a:lnTo>
                  <a:pt x="564" y="598"/>
                </a:lnTo>
                <a:lnTo>
                  <a:pt x="554" y="604"/>
                </a:lnTo>
                <a:lnTo>
                  <a:pt x="542" y="610"/>
                </a:lnTo>
                <a:lnTo>
                  <a:pt x="526" y="616"/>
                </a:lnTo>
                <a:lnTo>
                  <a:pt x="492" y="626"/>
                </a:lnTo>
                <a:lnTo>
                  <a:pt x="450" y="636"/>
                </a:lnTo>
                <a:lnTo>
                  <a:pt x="400" y="642"/>
                </a:lnTo>
                <a:lnTo>
                  <a:pt x="346" y="646"/>
                </a:lnTo>
                <a:lnTo>
                  <a:pt x="288" y="648"/>
                </a:lnTo>
                <a:lnTo>
                  <a:pt x="230" y="646"/>
                </a:lnTo>
                <a:lnTo>
                  <a:pt x="176" y="642"/>
                </a:lnTo>
                <a:lnTo>
                  <a:pt x="126" y="636"/>
                </a:lnTo>
                <a:lnTo>
                  <a:pt x="84" y="626"/>
                </a:lnTo>
                <a:lnTo>
                  <a:pt x="50" y="616"/>
                </a:lnTo>
                <a:lnTo>
                  <a:pt x="34" y="610"/>
                </a:lnTo>
                <a:lnTo>
                  <a:pt x="22" y="604"/>
                </a:lnTo>
                <a:lnTo>
                  <a:pt x="12" y="598"/>
                </a:lnTo>
                <a:lnTo>
                  <a:pt x="6" y="590"/>
                </a:lnTo>
                <a:lnTo>
                  <a:pt x="2" y="584"/>
                </a:lnTo>
                <a:lnTo>
                  <a:pt x="0" y="576"/>
                </a:lnTo>
                <a:lnTo>
                  <a:pt x="288" y="0"/>
                </a:lnTo>
                <a:lnTo>
                  <a:pt x="576" y="576"/>
                </a:lnTo>
                <a:close/>
              </a:path>
            </a:pathLst>
          </a:custGeom>
          <a:solidFill>
            <a:schemeClr val="accent1"/>
          </a:solidFill>
          <a:ln>
            <a:noFill/>
          </a:ln>
        </p:spPr>
        <p:txBody>
          <a:bodyPr wrap="none" anchor="ctr"/>
          <a:lstStyle/>
          <a:p>
            <a:pPr algn="just" defTabSz="916305">
              <a:lnSpc>
                <a:spcPct val="120000"/>
              </a:lnSpc>
              <a:defRPr/>
            </a:pPr>
            <a:endParaRPr lang="zh-CN" altLang="en-US" sz="780"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9"/>
          <p:cNvSpPr>
            <a:spLocks noEditPoints="1"/>
          </p:cNvSpPr>
          <p:nvPr/>
        </p:nvSpPr>
        <p:spPr bwMode="auto">
          <a:xfrm>
            <a:off x="2063446" y="3667406"/>
            <a:ext cx="459409" cy="443617"/>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91595" tIns="45796" rIns="91595" bIns="45796" numCol="1" anchor="t" anchorCtr="0" compatLnSpc="1"/>
          <a:lstStyle/>
          <a:p>
            <a:pPr algn="just">
              <a:lnSpc>
                <a:spcPct val="120000"/>
              </a:lnSpc>
            </a:pPr>
            <a:endParaRPr lang="id-ID" sz="78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1"/>
          <p:cNvSpPr>
            <a:spLocks noChangeAspect="1" noEditPoints="1"/>
          </p:cNvSpPr>
          <p:nvPr/>
        </p:nvSpPr>
        <p:spPr bwMode="auto">
          <a:xfrm>
            <a:off x="2010829" y="2407745"/>
            <a:ext cx="480357" cy="480867"/>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91595" tIns="45796" rIns="91595" bIns="45796" numCol="1" anchor="t" anchorCtr="0" compatLnSpc="1"/>
          <a:lstStyle/>
          <a:p>
            <a:pPr algn="just">
              <a:lnSpc>
                <a:spcPct val="120000"/>
              </a:lnSpc>
            </a:pPr>
            <a:endParaRPr lang="en-US" sz="78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7" name="Group 21"/>
          <p:cNvGrpSpPr/>
          <p:nvPr/>
        </p:nvGrpSpPr>
        <p:grpSpPr>
          <a:xfrm>
            <a:off x="2033876" y="5027656"/>
            <a:ext cx="452232" cy="443617"/>
            <a:chOff x="6786562" y="796925"/>
            <a:chExt cx="500063" cy="490538"/>
          </a:xfrm>
          <a:solidFill>
            <a:schemeClr val="bg1"/>
          </a:solidFill>
        </p:grpSpPr>
        <p:sp>
          <p:nvSpPr>
            <p:cNvPr id="18"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595" tIns="45796" rIns="91595" bIns="45796" numCol="1" anchor="t" anchorCtr="0" compatLnSpc="1"/>
            <a:lstStyle/>
            <a:p>
              <a:pPr algn="just">
                <a:lnSpc>
                  <a:spcPct val="120000"/>
                </a:lnSpc>
              </a:pPr>
              <a:endParaRPr lang="id-ID" sz="78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595" tIns="45796" rIns="91595" bIns="45796" numCol="1" anchor="t" anchorCtr="0" compatLnSpc="1"/>
            <a:lstStyle/>
            <a:p>
              <a:pPr algn="just">
                <a:lnSpc>
                  <a:spcPct val="120000"/>
                </a:lnSpc>
              </a:pPr>
              <a:endParaRPr lang="id-ID" sz="78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29"/>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595" tIns="45796" rIns="91595" bIns="45796" numCol="1" anchor="t" anchorCtr="0" compatLnSpc="1"/>
            <a:lstStyle/>
            <a:p>
              <a:pPr algn="just">
                <a:lnSpc>
                  <a:spcPct val="120000"/>
                </a:lnSpc>
              </a:pPr>
              <a:endParaRPr lang="id-ID" sz="78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30"/>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595" tIns="45796" rIns="91595" bIns="45796" numCol="1" anchor="t" anchorCtr="0" compatLnSpc="1"/>
            <a:lstStyle/>
            <a:p>
              <a:pPr algn="just">
                <a:lnSpc>
                  <a:spcPct val="120000"/>
                </a:lnSpc>
              </a:pPr>
              <a:endParaRPr lang="id-ID" sz="780">
                <a:latin typeface="Arial" panose="020B0604020202020204" pitchFamily="34" charset="0"/>
                <a:ea typeface="微软雅黑" panose="020B0503020204020204" pitchFamily="34" charset="-122"/>
                <a:cs typeface="+mn-ea"/>
                <a:sym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1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900" fill="hold"/>
                                        <p:tgtEl>
                                          <p:spTgt spid="4"/>
                                        </p:tgtEl>
                                        <p:attrNameLst>
                                          <p:attrName>ppt_x</p:attrName>
                                        </p:attrNameLst>
                                      </p:cBhvr>
                                      <p:tavLst>
                                        <p:tav tm="0">
                                          <p:val>
                                            <p:strVal val="#ppt_x"/>
                                          </p:val>
                                        </p:tav>
                                        <p:tav tm="100000">
                                          <p:val>
                                            <p:strVal val="#ppt_x"/>
                                          </p:val>
                                        </p:tav>
                                      </p:tavLst>
                                    </p:anim>
                                    <p:anim calcmode="lin" valueType="num">
                                      <p:cBhvr additive="base">
                                        <p:cTn id="8" dur="19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0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ppt_x"/>
                                          </p:val>
                                        </p:tav>
                                        <p:tav tm="100000">
                                          <p:val>
                                            <p:strVal val="#ppt_x"/>
                                          </p:val>
                                        </p:tav>
                                      </p:tavLst>
                                    </p:anim>
                                    <p:anim calcmode="lin" valueType="num">
                                      <p:cBhvr additive="base">
                                        <p:cTn id="12" dur="10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30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000" fill="hold"/>
                                        <p:tgtEl>
                                          <p:spTgt spid="14"/>
                                        </p:tgtEl>
                                        <p:attrNameLst>
                                          <p:attrName>ppt_x</p:attrName>
                                        </p:attrNameLst>
                                      </p:cBhvr>
                                      <p:tavLst>
                                        <p:tav tm="0">
                                          <p:val>
                                            <p:strVal val="#ppt_x"/>
                                          </p:val>
                                        </p:tav>
                                        <p:tav tm="100000">
                                          <p:val>
                                            <p:strVal val="#ppt_x"/>
                                          </p:val>
                                        </p:tav>
                                      </p:tavLst>
                                    </p:anim>
                                    <p:anim calcmode="lin" valueType="num">
                                      <p:cBhvr additive="base">
                                        <p:cTn id="16" dur="1000" fill="hold"/>
                                        <p:tgtEl>
                                          <p:spTgt spid="14"/>
                                        </p:tgtEl>
                                        <p:attrNameLst>
                                          <p:attrName>ppt_y</p:attrName>
                                        </p:attrNameLst>
                                      </p:cBhvr>
                                      <p:tavLst>
                                        <p:tav tm="0">
                                          <p:val>
                                            <p:strVal val="0-#ppt_h/2"/>
                                          </p:val>
                                        </p:tav>
                                        <p:tav tm="100000">
                                          <p:val>
                                            <p:strVal val="#ppt_y"/>
                                          </p:val>
                                        </p:tav>
                                      </p:tavLst>
                                    </p:anim>
                                  </p:childTnLst>
                                </p:cTn>
                              </p:par>
                              <p:par>
                                <p:cTn id="17" presetID="53" presetClass="entr" presetSubtype="16" fill="hold" nodeType="withEffect">
                                  <p:stCondLst>
                                    <p:cond delay="400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par>
                                <p:cTn id="22" presetID="53" presetClass="entr" presetSubtype="16" fill="hold" grpId="0" nodeType="withEffect">
                                  <p:stCondLst>
                                    <p:cond delay="4000"/>
                                  </p:stCondLst>
                                  <p:childTnLst>
                                    <p:set>
                                      <p:cBhvr>
                                        <p:cTn id="23" dur="1" fill="hold">
                                          <p:stCondLst>
                                            <p:cond delay="0"/>
                                          </p:stCondLst>
                                        </p:cTn>
                                        <p:tgtEl>
                                          <p:spTgt spid="15"/>
                                        </p:tgtEl>
                                        <p:attrNameLst>
                                          <p:attrName>style.visibility</p:attrName>
                                        </p:attrNameLst>
                                      </p:cBhvr>
                                      <p:to>
                                        <p:strVal val="visible"/>
                                      </p:to>
                                    </p:set>
                                    <p:anim calcmode="lin" valueType="num">
                                      <p:cBhvr>
                                        <p:cTn id="24" dur="500" fill="hold"/>
                                        <p:tgtEl>
                                          <p:spTgt spid="15"/>
                                        </p:tgtEl>
                                        <p:attrNameLst>
                                          <p:attrName>ppt_w</p:attrName>
                                        </p:attrNameLst>
                                      </p:cBhvr>
                                      <p:tavLst>
                                        <p:tav tm="0">
                                          <p:val>
                                            <p:fltVal val="0"/>
                                          </p:val>
                                        </p:tav>
                                        <p:tav tm="100000">
                                          <p:val>
                                            <p:strVal val="#ppt_w"/>
                                          </p:val>
                                        </p:tav>
                                      </p:tavLst>
                                    </p:anim>
                                    <p:anim calcmode="lin" valueType="num">
                                      <p:cBhvr>
                                        <p:cTn id="25" dur="500" fill="hold"/>
                                        <p:tgtEl>
                                          <p:spTgt spid="15"/>
                                        </p:tgtEl>
                                        <p:attrNameLst>
                                          <p:attrName>ppt_h</p:attrName>
                                        </p:attrNameLst>
                                      </p:cBhvr>
                                      <p:tavLst>
                                        <p:tav tm="0">
                                          <p:val>
                                            <p:fltVal val="0"/>
                                          </p:val>
                                        </p:tav>
                                        <p:tav tm="100000">
                                          <p:val>
                                            <p:strVal val="#ppt_h"/>
                                          </p:val>
                                        </p:tav>
                                      </p:tavLst>
                                    </p:anim>
                                    <p:animEffect transition="in" filter="fade">
                                      <p:cBhvr>
                                        <p:cTn id="26" dur="500"/>
                                        <p:tgtEl>
                                          <p:spTgt spid="15"/>
                                        </p:tgtEl>
                                      </p:cBhvr>
                                    </p:animEffect>
                                  </p:childTnLst>
                                </p:cTn>
                              </p:par>
                              <p:par>
                                <p:cTn id="27" presetID="53" presetClass="entr" presetSubtype="16" fill="hold" grpId="0" nodeType="withEffect">
                                  <p:stCondLst>
                                    <p:cond delay="400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028657" y="808349"/>
            <a:ext cx="6288387" cy="742377"/>
          </a:xfrm>
          <a:prstGeom prst="rect">
            <a:avLst/>
          </a:prstGeom>
          <a:noFill/>
        </p:spPr>
        <p:txBody>
          <a:bodyPr wrap="square" lIns="66968" tIns="26787" rIns="66968" bIns="26787" rtlCol="0" anchor="b" anchorCtr="0">
            <a:normAutofit lnSpcReduction="10000"/>
          </a:bodyPr>
          <a:p>
            <a:pPr marL="0" indent="0" algn="l">
              <a:lnSpc>
                <a:spcPct val="110000"/>
              </a:lnSpc>
              <a:spcBef>
                <a:spcPts val="0"/>
              </a:spcBef>
              <a:spcAft>
                <a:spcPts val="0"/>
              </a:spcAft>
              <a:buSzPct val="100000"/>
              <a:buNone/>
            </a:pPr>
            <a:r>
              <a:rPr lang="zh-CN" altLang="en-US" sz="4400" dirty="0">
                <a:latin typeface="华文中宋" panose="02010600040101010101" pitchFamily="2" charset="-122"/>
                <a:ea typeface="华文中宋" panose="02010600040101010101" pitchFamily="2" charset="-122"/>
                <a:cs typeface="+mj-cs"/>
                <a:sym typeface="华文中宋" panose="02010600040101010101" pitchFamily="2" charset="-122"/>
              </a:rPr>
              <a:t>一、认</a:t>
            </a:r>
            <a:r>
              <a:rPr lang="zh-CN" altLang="en-US" sz="4400" dirty="0" smtClean="0">
                <a:latin typeface="华文中宋" panose="02010600040101010101" pitchFamily="2" charset="-122"/>
                <a:ea typeface="华文中宋" panose="02010600040101010101" pitchFamily="2" charset="-122"/>
                <a:cs typeface="+mj-cs"/>
                <a:sym typeface="华文中宋" panose="02010600040101010101" pitchFamily="2" charset="-122"/>
              </a:rPr>
              <a:t>识职业生涯规</a:t>
            </a:r>
            <a:r>
              <a:rPr lang="zh-CN" altLang="en-US" sz="4400" dirty="0">
                <a:latin typeface="华文中宋" panose="02010600040101010101" pitchFamily="2" charset="-122"/>
                <a:ea typeface="华文中宋" panose="02010600040101010101" pitchFamily="2" charset="-122"/>
                <a:cs typeface="+mj-cs"/>
                <a:sym typeface="华文中宋" panose="02010600040101010101" pitchFamily="2" charset="-122"/>
              </a:rPr>
              <a:t>划</a:t>
            </a:r>
            <a:endParaRPr lang="zh-CN" altLang="en-US" sz="4400" dirty="0">
              <a:latin typeface="华文中宋" panose="02010600040101010101" pitchFamily="2" charset="-122"/>
              <a:ea typeface="华文中宋" panose="02010600040101010101" pitchFamily="2" charset="-122"/>
              <a:cs typeface="+mj-cs"/>
              <a:sym typeface="华文中宋" panose="02010600040101010101" pitchFamily="2" charset="-122"/>
            </a:endParaRPr>
          </a:p>
        </p:txBody>
      </p:sp>
      <p:sp>
        <p:nvSpPr>
          <p:cNvPr id="11" name="Title 6"/>
          <p:cNvSpPr txBox="1"/>
          <p:nvPr>
            <p:custDataLst>
              <p:tags r:id="rId2"/>
            </p:custDataLst>
          </p:nvPr>
        </p:nvSpPr>
        <p:spPr>
          <a:xfrm>
            <a:off x="596900" y="1528445"/>
            <a:ext cx="11428730" cy="3851275"/>
          </a:xfrm>
          <a:prstGeom prst="rect">
            <a:avLst/>
          </a:prstGeom>
          <a:noFill/>
          <a:ln w="3175">
            <a:noFill/>
            <a:prstDash val="dash"/>
          </a:ln>
        </p:spPr>
        <p:txBody>
          <a:bodyPr wrap="square" lIns="66968" tIns="26787" rIns="66968" bIns="26787"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42900" lvl="0" indent="-342900" algn="l" fontAlgn="ctr">
              <a:lnSpc>
                <a:spcPct val="120000"/>
              </a:lnSpc>
              <a:spcBef>
                <a:spcPts val="0"/>
              </a:spcBef>
              <a:spcAft>
                <a:spcPts val="800"/>
              </a:spcAft>
              <a:buSzPct val="100000"/>
              <a:buFont typeface="Arial" panose="020B0604020202020204" pitchFamily="34" charset="0"/>
              <a:buChar char="•"/>
            </a:pPr>
            <a:r>
              <a:rPr lang="zh-CN" altLang="en-US" sz="2400" spc="10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就业事关个人生计和国家发展。</a:t>
            </a:r>
            <a:endParaRPr lang="zh-CN" altLang="en-US" sz="2400" spc="10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342900" lvl="0" indent="-342900" algn="l" fontAlgn="ctr">
              <a:lnSpc>
                <a:spcPct val="120000"/>
              </a:lnSpc>
              <a:spcBef>
                <a:spcPts val="0"/>
              </a:spcBef>
              <a:spcAft>
                <a:spcPts val="800"/>
              </a:spcAft>
              <a:buSzPct val="100000"/>
              <a:buFont typeface="Arial" panose="020B0604020202020204" pitchFamily="34" charset="0"/>
              <a:buChar char="•"/>
            </a:pPr>
            <a:r>
              <a:rPr lang="zh-CN" altLang="en-US" sz="2400" spc="10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对大学生来说，就业既是其获得生存必需资料的基本途径之一，也是实现个人职业目标和自身发展的主要途径。</a:t>
            </a:r>
            <a:endParaRPr lang="zh-CN" altLang="en-US" sz="2400" spc="10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342900" lvl="0" indent="-342900" algn="l" fontAlgn="ctr">
              <a:lnSpc>
                <a:spcPct val="120000"/>
              </a:lnSpc>
              <a:spcBef>
                <a:spcPts val="0"/>
              </a:spcBef>
              <a:spcAft>
                <a:spcPts val="800"/>
              </a:spcAft>
              <a:buSzPct val="100000"/>
              <a:buFont typeface="Arial" panose="020B0604020202020204" pitchFamily="34" charset="0"/>
              <a:buChar char="•"/>
            </a:pPr>
            <a:r>
              <a:rPr lang="zh-CN" altLang="en-US" sz="2400" spc="10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近年来大学生就业压力增大，求职竞争激烈。</a:t>
            </a:r>
            <a:endParaRPr lang="zh-CN" altLang="en-US" sz="2400" spc="10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a:p>
            <a:pPr marL="342900" lvl="0" indent="-342900" algn="l" fontAlgn="ctr">
              <a:lnSpc>
                <a:spcPct val="120000"/>
              </a:lnSpc>
              <a:spcBef>
                <a:spcPts val="0"/>
              </a:spcBef>
              <a:spcAft>
                <a:spcPts val="800"/>
              </a:spcAft>
              <a:buSzPct val="100000"/>
              <a:buFont typeface="Arial" panose="020B0604020202020204" pitchFamily="34" charset="0"/>
              <a:buChar char="•"/>
            </a:pPr>
            <a:r>
              <a:rPr lang="zh-CN" altLang="en-US" sz="2400" spc="10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rPr>
              <a:t>大学生只有尽早做好自己的职业生涯规划，才能在未来的职场发展中稳步前行。</a:t>
            </a:r>
            <a:endParaRPr lang="zh-CN" altLang="en-US" sz="2400" spc="100" dirty="0">
              <a:ln w="3175">
                <a:noFill/>
                <a:prstDash val="dash"/>
              </a:ln>
              <a:solidFill>
                <a:schemeClr val="dk1">
                  <a:lumMod val="75000"/>
                  <a:lumOff val="25000"/>
                </a:schemeClr>
              </a:solidFill>
              <a:uFillTx/>
              <a:latin typeface="华文中宋" panose="02010600040101010101" pitchFamily="2" charset="-122"/>
              <a:ea typeface="华文中宋" panose="02010600040101010101" pitchFamily="2" charset="-122"/>
              <a:cs typeface="华文中宋" panose="02010600040101010101" pitchFamily="2" charset="-122"/>
            </a:endParaRPr>
          </a:p>
        </p:txBody>
      </p:sp>
      <p:pic>
        <p:nvPicPr>
          <p:cNvPr id="2" name="图片 1"/>
          <p:cNvPicPr>
            <a:picLocks noChangeAspect="1"/>
          </p:cNvPicPr>
          <p:nvPr/>
        </p:nvPicPr>
        <p:blipFill>
          <a:blip r:embed="rId3"/>
          <a:stretch>
            <a:fillRect/>
          </a:stretch>
        </p:blipFill>
        <p:spPr>
          <a:xfrm>
            <a:off x="5640070" y="4426585"/>
            <a:ext cx="6271895" cy="2583180"/>
          </a:xfrm>
          <a:prstGeom prst="rect">
            <a:avLst/>
          </a:prstGeom>
        </p:spPr>
      </p:pic>
    </p:spTree>
    <p:custDataLst>
      <p:tags r:id="rId4"/>
    </p:custDataLst>
  </p:cSld>
  <p:clrMapOvr>
    <a:masterClrMapping/>
  </p:clrMapOvr>
</p:sld>
</file>

<file path=ppt/tags/tag1.xml><?xml version="1.0" encoding="utf-8"?>
<p:tagLst xmlns:p="http://schemas.openxmlformats.org/presentationml/2006/main">
  <p:tag name="KSO_WM_UNIT_BLOCK" val="0"/>
  <p:tag name="KSO_WM_UNIT_DEC_AREA_ID" val="b725a0bf599e42d68df8e003a786f4e3"/>
  <p:tag name="KSO_WM_UNIT_SM_LIMIT_TYPE" val="2"/>
  <p:tag name="KSO_WM_UNIT_HIGHLIGHT" val="0"/>
  <p:tag name="KSO_WM_UNIT_COMPATIBLE" val="0"/>
  <p:tag name="KSO_WM_UNIT_DIAGRAM_ISNUMVISUAL" val="0"/>
  <p:tag name="KSO_WM_UNIT_DIAGRAM_ISREFERUNIT" val="0"/>
  <p:tag name="KSO_WM_UNIT_TYPE" val="i"/>
  <p:tag name="KSO_WM_UNIT_INDEX" val="1"/>
  <p:tag name="KSO_WM_UNIT_ID" val="diagram20211852_1*i*1"/>
  <p:tag name="KSO_WM_TEMPLATE_CATEGORY" val="diagram"/>
  <p:tag name="KSO_WM_TEMPLATE_INDEX" val="20211852"/>
  <p:tag name="KSO_WM_UNIT_LAYERLEVEL" val="1"/>
  <p:tag name="KSO_WM_TAG_VERSION" val="1.0"/>
  <p:tag name="KSO_WM_BEAUTIFY_FLAG" val="#wm#"/>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f0e725c8050c250ba65b208"/>
  <p:tag name="KSO_WM_CHIP_XID" val="5f0e725c8050c250ba65b209"/>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860"/>
  <p:tag name="KSO_WM_TEMPLATE_ASSEMBLE_XID" val="60656f294054ed1e2fb804b9"/>
  <p:tag name="KSO_WM_TEMPLATE_ASSEMBLE_GROUPID" val="60656f294054ed1e2fb804b9"/>
</p:tagLst>
</file>

<file path=ppt/tags/tag10.xml><?xml version="1.0" encoding="utf-8"?>
<p:tagLst xmlns:p="http://schemas.openxmlformats.org/presentationml/2006/main">
  <p:tag name="MH" val="20160830110146"/>
  <p:tag name="MH_LIBRARY" val="CONTENTS"/>
  <p:tag name="MH_TYPE" val="NUMBER"/>
  <p:tag name="ID" val="553512"/>
  <p:tag name="MH_ORDER" val="3"/>
  <p:tag name="KSO_WM_DIAGRAM_VIRTUALLY_FRAME" val="{&quot;height&quot;:264.237874015748,&quot;left&quot;:511.87503937007875,&quot;top&quot;:131.662125984252,&quot;width&quot;:500.62496062992125}"/>
</p:tagLst>
</file>

<file path=ppt/tags/tag10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41_1*f*1"/>
  <p:tag name="KSO_WM_TEMPLATE_CATEGORY" val="diagram"/>
  <p:tag name="KSO_WM_TEMPLATE_INDEX" val="20215841"/>
  <p:tag name="KSO_WM_UNIT_LAYERLEVEL" val="1"/>
  <p:tag name="KSO_WM_TAG_VERSION" val="1.0"/>
  <p:tag name="KSO_WM_BEAUTIFY_FLAG" val="#wm#"/>
  <p:tag name="KSO_WM_UNIT_DEFAULT_FONT" val="14;20;2"/>
  <p:tag name="KSO_WM_UNIT_BLOCK" val="0"/>
  <p:tag name="KSO_WM_UNIT_VALUE" val="121"/>
  <p:tag name="KSO_WM_UNIT_SHOW_EDIT_AREA_INDICATION" val="1"/>
  <p:tag name="KSO_WM_CHIP_GROUPID" val="5e6b05596848fb12bee65ac8"/>
  <p:tag name="KSO_WM_CHIP_XID" val="5e6b05596848fb12bee65aca"/>
  <p:tag name="KSO_WM_UNIT_DEC_AREA_ID" val="e9face82fcc9467e8403e9c446a5260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b469092235874b97bfeb8122fbfd0258"/>
  <p:tag name="KSO_WM_UNIT_SUPPORT_UNIT_TYPE" val="[&quot;d&quot;]"/>
  <p:tag name="KSO_WM_UNIT_TEXT_FILL_FORE_SCHEMECOLOR_INDEX_BRIGHTNESS" val="0.25"/>
  <p:tag name="KSO_WM_UNIT_TEXT_FILL_FORE_SCHEMECOLOR_INDEX" val="13"/>
  <p:tag name="KSO_WM_UNIT_TEXT_FILL_TYPE" val="1"/>
  <p:tag name="KSO_WM_TEMPLATE_ASSEMBLE_XID" val="60656fb94054ed1e2fb80f5f"/>
  <p:tag name="KSO_WM_TEMPLATE_ASSEMBLE_GROUPID" val="60656fb94054ed1e2fb80f5f"/>
</p:tagLst>
</file>

<file path=ppt/tags/tag101.xml><?xml version="1.0" encoding="utf-8"?>
<p:tagLst xmlns:p="http://schemas.openxmlformats.org/presentationml/2006/main">
  <p:tag name="KSO_WM_SLIDE_ID" val="diagram2021584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540"/>
  <p:tag name="KSO_WM_SLIDE_POSITION" val="48*0"/>
  <p:tag name="KSO_WM_TAG_VERSION" val="1.0"/>
  <p:tag name="KSO_WM_BEAUTIFY_FLAG" val="#wm#"/>
  <p:tag name="KSO_WM_TEMPLATE_CATEGORY" val="diagram"/>
  <p:tag name="KSO_WM_TEMPLATE_INDEX" val="20215841"/>
  <p:tag name="KSO_WM_SLIDE_LAYOUT" val="a_d_f"/>
  <p:tag name="KSO_WM_SLIDE_LAYOUT_CNT" val="1_1_1"/>
  <p:tag name="KSO_WM_SLIDE_LAYOUT_INFO" val="{&quot;direction&quot;:1,&quot;id&quot;:&quot;2021-04-01T16:01:09&quot;,&quot;maxSize&quot;:{&quot;size1&quot;:66.199979652445},&quot;minSize&quot;:{&quot;size1&quot;:58.79997965244498},&quot;normalSize&quot;:{&quot;size1&quot;:59.63747965244499},&quot;subLayout&quot;:[{&quot;id&quot;:&quot;2021-04-01T16:01:09&quot;,&quot;maxSize&quot;:{&quot;size1&quot;:28.9},&quot;minSize&quot;:{&quot;size1&quot;:20.1},&quot;normalSize&quot;:{&quot;size1&quot;:28.9},&quot;subLayout&quot;:[{&quot;id&quot;:&quot;2021-04-01T16:01:09&quot;,&quot;margin&quot;:{&quot;bottom&quot;:0.02600000612437725,&quot;left&quot;:1.6929999589920044,&quot;right&quot;:1.6670000553131104,&quot;top&quot;:1.6929999589920044},&quot;type&quot;:0},{&quot;id&quot;:&quot;2021-04-01T16:01:09&quot;,&quot;margin&quot;:{&quot;bottom&quot;:1.2699999809265137,&quot;left&quot;:1.6929999589920044,&quot;right&quot;:1.6670000553131104,&quot;top&quot;:0.8199999928474426},&quot;type&quot;:0}],&quot;type&quot;:0},{&quot;backgroundInfo&quot;:[{&quot;bottom&quot;:0,&quot;bottomAbs&quot;:false,&quot;left&quot;:0,&quot;leftAbs&quot;:false,&quot;right&quot;:0,&quot;rightAbs&quot;:false,&quot;top&quot;:0,&quot;topAbs&quot;:false,&quot;type&quot;:&quot;leftRight&quot;}],&quot;id&quot;:&quot;2021-04-01T16:01:09&quot;,&quot;margin&quot;:{&quot;bottom&quot;:1.6929999589920044,&quot;left&quot;:1.720000147819519,&quot;right&quot;:1.6929999589920044,&quot;top&quot;:1.6929999589920044},&quot;type&quot;:0}],&quot;type&quot;:0}"/>
  <p:tag name="KSO_WM_SLIDE_BACKGROUND" val="[&quot;leftRight&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baee5998712faa657a445"/>
  <p:tag name="KSO_WM_CHIP_FILLPROP" val="[[{&quot;text_align&quot;:&quot;lb&quot;,&quot;text_direction&quot;:&quot;horizontal&quot;,&quot;support_big_font&quot;:false,&quot;picture_toward&quot;:0,&quot;picture_dockside&quot;:[],&quot;fill_id&quot;:&quot;0c5a428519114871bcdd916aa888acf6&quot;,&quot;fill_align&quot;:&quot;lb&quot;,&quot;chip_types&quot;:[&quot;header&quot;]},{&quot;text_align&quot;:&quot;lt&quot;,&quot;text_direction&quot;:&quot;horizontal&quot;,&quot;support_features&quot;:[&quot;carousel&quot;],&quot;support_big_font&quot;:false,&quot;picture_toward&quot;:0,&quot;picture_dockside&quot;:[],&quot;fill_id&quot;:&quot;6562ffd2b3af45c79be34a9c9ad988fa&quot;,&quot;fill_align&quot;:&quot;lt&quot;,&quot;chip_types&quot;:[&quot;diagram&quot;,&quot;text&quot;,&quot;picture&quot;,&quot;chart&quot;,&quot;table&quot;,&quot;video&quot;]},{&quot;text_align&quot;:&quot;lm&quot;,&quot;text_direction&quot;:&quot;horizontal&quot;,&quot;support_big_font&quot;:false,&quot;picture_toward&quot;:0,&quot;picture_dockside&quot;:[],&quot;fill_id&quot;:&quot;6255d8b9cb924dff9b3368f954ab42c9&quot;,&quot;fill_align&quot;:&quot;cm&quot;,&quot;chip_types&quot;:[&quot;text&quot;,&quot;picture&quot;]}]]"/>
  <p:tag name="KSO_WM_CHIP_DECFILLPROP" val="[]"/>
  <p:tag name="KSO_WM_CHIP_GROUPID" val="5f0e7c7e2c9c209bb8bb668a"/>
  <p:tag name="KSO_WM_SLIDE_BK_DARK_LIGHT" val="2"/>
  <p:tag name="KSO_WM_SLIDE_BACKGROUND_TYPE" val="leftRight"/>
  <p:tag name="KSO_WM_SLIDE_SUPPORT_FEATURE_TYPE" val="2"/>
  <p:tag name="KSO_WM_TEMPLATE_ASSEMBLE_XID" val="60656fb94054ed1e2fb80f5f"/>
  <p:tag name="KSO_WM_TEMPLATE_ASSEMBLE_GROUPID" val="60656fb94054ed1e2fb80f5f"/>
</p:tagLst>
</file>

<file path=ppt/tags/tag102.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diagram20213278_1*a*1"/>
  <p:tag name="KSO_WM_TEMPLATE_CATEGORY" val="diagram"/>
  <p:tag name="KSO_WM_TEMPLATE_INDEX" val="2021327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2faaf2ba9a6d44b4a6acb3378077cb9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8e8b619f58e24641a8c7e5f393844109"/>
  <p:tag name="KSO_WM_UNIT_TEXT_FILL_FORE_SCHEMECOLOR_INDEX_BRIGHTNESS" val="0"/>
  <p:tag name="KSO_WM_UNIT_TEXT_FILL_FORE_SCHEMECOLOR_INDEX" val="13"/>
  <p:tag name="KSO_WM_UNIT_TEXT_FILL_TYPE" val="1"/>
  <p:tag name="KSO_WM_TEMPLATE_ASSEMBLE_XID" val="60656ed64054ed1e2fb8006f"/>
  <p:tag name="KSO_WM_TEMPLATE_ASSEMBLE_GROUPID" val="60656ed64054ed1e2fb8006f"/>
</p:tagLst>
</file>

<file path=ppt/tags/tag10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278_1*f*1"/>
  <p:tag name="KSO_WM_TEMPLATE_CATEGORY" val="diagram"/>
  <p:tag name="KSO_WM_TEMPLATE_INDEX" val="20213278"/>
  <p:tag name="KSO_WM_UNIT_LAYERLEVEL" val="1"/>
  <p:tag name="KSO_WM_TAG_VERSION" val="1.0"/>
  <p:tag name="KSO_WM_BEAUTIFY_FLAG" val="#wm#"/>
  <p:tag name="KSO_WM_UNIT_DEFAULT_FONT" val="14;20;2"/>
  <p:tag name="KSO_WM_UNIT_BLOCK" val="0"/>
  <p:tag name="KSO_WM_UNIT_VALUE" val="220"/>
  <p:tag name="KSO_WM_UNIT_SHOW_EDIT_AREA_INDICATION" val="1"/>
  <p:tag name="KSO_WM_CHIP_GROUPID" val="5e6b05596848fb12bee65ac8"/>
  <p:tag name="KSO_WM_CHIP_XID" val="5e6b05596848fb12bee65aca"/>
  <p:tag name="KSO_WM_UNIT_DEC_AREA_ID" val="ed5605aeaf504eafae65e997af6cca0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ed1c80be18b245ad9034621e5c036934"/>
  <p:tag name="KSO_WM_UNIT_TEXT_FILL_FORE_SCHEMECOLOR_INDEX_BRIGHTNESS" val="0.25"/>
  <p:tag name="KSO_WM_UNIT_TEXT_FILL_FORE_SCHEMECOLOR_INDEX" val="13"/>
  <p:tag name="KSO_WM_UNIT_TEXT_FILL_TYPE" val="1"/>
  <p:tag name="KSO_WM_TEMPLATE_ASSEMBLE_XID" val="60656ed64054ed1e2fb8006f"/>
  <p:tag name="KSO_WM_TEMPLATE_ASSEMBLE_GROUPID" val="60656ed64054ed1e2fb8006f"/>
</p:tagLst>
</file>

<file path=ppt/tags/tag104.xml><?xml version="1.0" encoding="utf-8"?>
<p:tagLst xmlns:p="http://schemas.openxmlformats.org/presentationml/2006/main">
  <p:tag name="KSO_WM_SLIDE_ID" val="diagram20213278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432"/>
  <p:tag name="KSO_WM_SLIDE_POSITION" val="48*48"/>
  <p:tag name="KSO_WM_TAG_VERSION" val="1.0"/>
  <p:tag name="KSO_WM_BEAUTIFY_FLAG" val="#wm#"/>
  <p:tag name="KSO_WM_TEMPLATE_CATEGORY" val="diagram"/>
  <p:tag name="KSO_WM_TEMPLATE_INDEX" val="20213278"/>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5:20:10&quot;,&quot;maxSize&quot;:{&quot;size1&quot;:31.1},&quot;minSize&quot;:{&quot;size1&quot;:22.2},&quot;normalSize&quot;:{&quot;size1&quot;:24.4},&quot;subLayout&quot;:[{&quot;id&quot;:&quot;2021-04-01T15:20:10&quot;,&quot;margin&quot;:{&quot;bottom&quot;:0.21199998259544373,&quot;left&quot;:1.6929999589920044,&quot;right&quot;:1.6929999589920044,&quot;top&quot;:1.6929999589920044},&quot;type&quot;:0},{&quot;direction&quot;:1,&quot;id&quot;:&quot;2021-04-01T15:20:10&quot;,&quot;maxSize&quot;:{&quot;size1&quot;:54.99966780344645},&quot;minSize&quot;:{&quot;size1&quot;:37.49966780344645},&quot;normalSize&quot;:{&quot;size1&quot;:49.31841780344645},&quot;subLayout&quot;:[{&quot;id&quot;:&quot;2021-04-01T15:20:10&quot;,&quot;margin&quot;:{&quot;bottom&quot;:1.6929999589920044,&quot;left&quot;:1.6929999589920044,&quot;right&quot;:0.02600000612437725,&quot;top&quot;:0.847000002861023},&quot;type&quot;:0},{&quot;id&quot;:&quot;2021-04-01T15:20:10&quot;,&quot;margin&quot;:{&quot;bottom&quot;:2.5399999618530273,&quot;left&quot;:2.0899999141693115,&quot;right&quot;:2.5399999618530273,&quot;top&quot;:1.6929999589920044},&quot;type&quot;:0}],&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75d553136823a5e61fb"/>
  <p:tag name="KSO_WM_CHIP_FILLPROP" val="[[{&quot;text_align&quot;:&quot;ct&quot;,&quot;text_direction&quot;:&quot;horizontal&quot;,&quot;support_big_font&quot;:false,&quot;fill_id&quot;:&quot;9e13f604a4cd4933b423f11ffeaf62cd&quot;,&quot;fill_align&quot;:&quot;ct&quot;,&quot;chip_types&quot;:[&quot;header&quot;]},{&quot;text_align&quot;:&quot;lt&quot;,&quot;text_direction&quot;:&quot;horizontal&quot;,&quot;support_big_font&quot;:false,&quot;fill_id&quot;:&quot;0398df3de2d0497882544313f2f68174&quot;,&quot;fill_align&quot;:&quot;lt&quot;,&quot;chip_types&quot;:[&quot;text&quot;]},{&quot;text_align&quot;:&quot;lt&quot;,&quot;text_direction&quot;:&quot;horizontal&quot;,&quot;support_big_font&quot;:false,&quot;fill_id&quot;:&quot;648652be8e4d49cab3ee85f248dfcd3f&quot;,&quot;fill_align&quot;:&quot;cm&quot;,&quot;chip_types&quot;:[&quot;picture&quot;]}],[{&quot;text_align&quot;:&quot;ct&quot;,&quot;text_direction&quot;:&quot;horizontal&quot;,&quot;support_big_font&quot;:false,&quot;fill_id&quot;:&quot;9e13f604a4cd4933b423f11ffeaf62cd&quot;,&quot;fill_align&quot;:&quot;ct&quot;,&quot;chip_types&quot;:[&quot;header&quot;]},{&quot;text_align&quot;:&quot;lm&quot;,&quot;text_direction&quot;:&quot;horizontal&quot;,&quot;support_big_font&quot;:false,&quot;fill_id&quot;:&quot;0398df3de2d0497882544313f2f68174&quot;,&quot;fill_align&quot;:&quot;lm&quot;,&quot;chip_types&quot;:[&quot;picture&quot;]},{&quot;text_align&quot;:&quot;lm&quot;,&quot;text_direction&quot;:&quot;horizontal&quot;,&quot;support_big_font&quot;:false,&quot;fill_id&quot;:&quot;648652be8e4d49cab3ee85f248dfcd3f&quot;,&quot;fill_align&quot;:&quot;cm&quot;,&quot;chip_types&quot;:[&quot;text&quot;]}]]"/>
  <p:tag name="FIXED_XID_TMP" val="5f5ee1ca4d6848d78f644aed"/>
  <p:tag name="KSO_WM_CHIP_DECFILLPROP" val="[]"/>
  <p:tag name="KSO_WM_CHIP_GROUPID" val="5f5ee1ca4d6848d78f644aed"/>
  <p:tag name="KSO_WM_SLIDE_BK_DARK_LIGHT" val="2"/>
  <p:tag name="KSO_WM_SLIDE_BACKGROUND_TYPE" val="general"/>
  <p:tag name="KSO_WM_SLIDE_SUPPORT_FEATURE_TYPE" val="0"/>
  <p:tag name="KSO_WM_TEMPLATE_ASSEMBLE_XID" val="60656ed64054ed1e2fb8006f"/>
  <p:tag name="KSO_WM_TEMPLATE_ASSEMBLE_GROUPID" val="60656ed64054ed1e2fb8006f"/>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2713_1*i*1"/>
  <p:tag name="KSO_WM_TEMPLATE_CATEGORY" val="diagram"/>
  <p:tag name="KSO_WM_TEMPLATE_INDEX" val="20212713"/>
  <p:tag name="KSO_WM_UNIT_LAYERLEVEL" val="1"/>
  <p:tag name="KSO_WM_TAG_VERSION" val="1.0"/>
  <p:tag name="KSO_WM_BEAUTIFY_FLAG" val="#wm#"/>
  <p:tag name="KSO_WM_UNIT_BLOCK" val="0"/>
  <p:tag name="KSO_WM_UNIT_SM_LIMIT_TYPE" val="2"/>
  <p:tag name="KSO_WM_UNIT_DEC_AREA_ID" val="6c938ff465544c81b53780745e718009"/>
  <p:tag name="KSO_WM_UNIT_DECORATE_INFO" val="{&quot;DecorateInfoH&quot;:{&quot;IsAbs&quot;:false},&quot;DecorateInfoW&quot;:{&quot;IsAbs&quot;:false},&quot;DecorateInfoX&quot;:{&quot;IsAbs&quot;:false,&quot;Pos&quot;:1},&quot;DecorateInfoY&quot;:{&quot;IsAbs&quot;:false,&quot;Pos&quot;:1},&quot;ReferentInfo&quot;:{&quot;Id&quot;:&quot;84a6c56b6ff04b3385062ce2c276b31c&quot;,&quot;X&quot;:{&quot;Pos&quot;:1},&quot;Y&quot;:{&quot;Pos&quot;:1}},&quot;whChangeMode&quot;:1}"/>
  <p:tag name="KSO_WM_CHIP_GROUPID" val="5f708c7a747e3ea6e292a7fb"/>
  <p:tag name="KSO_WM_CHIP_XID" val="5f708c7a747e3ea6e292a7fc"/>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816"/>
  <p:tag name="KSO_WM_TEMPLATE_ASSEMBLE_XID" val="60656f644054ed1e2fb80930"/>
  <p:tag name="KSO_WM_TEMPLATE_ASSEMBLE_GROUPID" val="60656f644054ed1e2fb80930"/>
</p:tagLst>
</file>

<file path=ppt/tags/tag106.xml><?xml version="1.0" encoding="utf-8"?>
<p:tagLst xmlns:p="http://schemas.openxmlformats.org/presentationml/2006/main">
  <p:tag name="KSO_WM_UNIT_ISCONTENTSTITLE" val="0"/>
  <p:tag name="KSO_WM_UNIT_ISNUMDGMTITLE" val="0"/>
  <p:tag name="KSO_WM_UNIT_NOCLEAR" val="0"/>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diagram20212713_1*a*1"/>
  <p:tag name="KSO_WM_TEMPLATE_CATEGORY" val="diagram"/>
  <p:tag name="KSO_WM_TEMPLATE_INDEX" val="2021271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8813dededcd94f83be1334e61bb4760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ba21aa6e7b04473ad95be895e1428b6"/>
  <p:tag name="KSO_WM_UNIT_TEXT_FILL_FORE_SCHEMECOLOR_INDEX_BRIGHTNESS" val="0"/>
  <p:tag name="KSO_WM_UNIT_TEXT_FILL_FORE_SCHEMECOLOR_INDEX" val="13"/>
  <p:tag name="KSO_WM_UNIT_TEXT_FILL_TYPE" val="1"/>
  <p:tag name="KSO_WM_TEMPLATE_ASSEMBLE_XID" val="60656f644054ed1e2fb80930"/>
  <p:tag name="KSO_WM_TEMPLATE_ASSEMBLE_GROUPID" val="60656f644054ed1e2fb80930"/>
</p:tagLst>
</file>

<file path=ppt/tags/tag10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713_1*f*1"/>
  <p:tag name="KSO_WM_TEMPLATE_CATEGORY" val="diagram"/>
  <p:tag name="KSO_WM_TEMPLATE_INDEX" val="20212713"/>
  <p:tag name="KSO_WM_UNIT_LAYERLEVEL" val="1"/>
  <p:tag name="KSO_WM_TAG_VERSION" val="1.0"/>
  <p:tag name="KSO_WM_BEAUTIFY_FLAG" val="#wm#"/>
  <p:tag name="KSO_WM_UNIT_DEFAULT_FONT" val="14;20;2"/>
  <p:tag name="KSO_WM_UNIT_BLOCK" val="0"/>
  <p:tag name="KSO_WM_UNIT_VALUE" val="440"/>
  <p:tag name="KSO_WM_UNIT_SHOW_EDIT_AREA_INDICATION" val="1"/>
  <p:tag name="KSO_WM_CHIP_GROUPID" val="5e6b05596848fb12bee65ac8"/>
  <p:tag name="KSO_WM_CHIP_XID" val="5e6b05596848fb12bee65aca"/>
  <p:tag name="KSO_WM_UNIT_DEC_AREA_ID" val="84a6c56b6ff04b3385062ce2c276b31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a95d889fcf624743b8b9a892c7ba4fc1"/>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30"/>
  <p:tag name="KSO_WM_TEMPLATE_ASSEMBLE_GROUPID" val="60656f644054ed1e2fb80930"/>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2713_1*i*2"/>
  <p:tag name="KSO_WM_TEMPLATE_CATEGORY" val="diagram"/>
  <p:tag name="KSO_WM_TEMPLATE_INDEX" val="20212713"/>
  <p:tag name="KSO_WM_UNIT_LAYERLEVEL" val="1"/>
  <p:tag name="KSO_WM_TAG_VERSION" val="1.0"/>
  <p:tag name="KSO_WM_BEAUTIFY_FLAG" val="#wm#"/>
  <p:tag name="KSO_WM_UNIT_BLOCK" val="0"/>
  <p:tag name="KSO_WM_UNIT_SM_LIMIT_TYPE" val="2"/>
  <p:tag name="KSO_WM_UNIT_DEC_AREA_ID" val="ab9e3ede4f02433781ee8c4bc865c2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708c7a747e3ea6e292a7fb"/>
  <p:tag name="KSO_WM_CHIP_XID" val="5f708c7a747e3ea6e292a7f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f644054ed1e2fb80930"/>
  <p:tag name="KSO_WM_TEMPLATE_ASSEMBLE_GROUPID" val="60656f644054ed1e2fb80930"/>
</p:tagLst>
</file>

<file path=ppt/tags/tag109.xml><?xml version="1.0" encoding="utf-8"?>
<p:tagLst xmlns:p="http://schemas.openxmlformats.org/presentationml/2006/main">
  <p:tag name="KSO_WM_BEAUTIFY_FLAG" val="#wm#"/>
  <p:tag name="KSO_WM_TEMPLATE_CATEGORY" val="diagram"/>
  <p:tag name="KSO_WM_TEMPLATE_INDEX" val="20212713"/>
  <p:tag name="KSO_WM_SLIDE_ID" val="diagram2021271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864*444"/>
  <p:tag name="KSO_WM_SLIDE_POSITION" val="47*48"/>
  <p:tag name="KSO_WM_TAG_VERSION" val="1.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43:53&quot;,&quot;maxSize&quot;:{&quot;size1&quot;:26.7},&quot;minSize&quot;:{&quot;size1&quot;:17.9},&quot;normalSize&quot;:{&quot;size1&quot;:17.9},&quot;subLayout&quot;:[{&quot;id&quot;:&quot;2021-04-01T15:43:53&quot;,&quot;margin&quot;:{&quot;bottom&quot;:0.02600000612437725,&quot;left&quot;:2.9629998207092285,&quot;right&quot;:2.5399999618530273,&quot;top&quot;:1.6929999589920044},&quot;type&quot;:0},{&quot;id&quot;:&quot;2021-04-01T15:43:53&quot;,&quot;margin&quot;:{&quot;bottom&quot;:2.5399999618530273,&quot;left&quot;:2.5399999618530273,&quot;right&quot;:2.5399999618530273,&quot;top&quot;:1.6670000553131104},&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8c7a747e3ea6e292a7fc"/>
  <p:tag name="KSO_WM_CHIP_FILLPROP" val="[[{&quot;text_align&quot;:&quot;lt&quot;,&quot;text_direction&quot;:&quot;horizontal&quot;,&quot;support_big_font&quot;:false,&quot;picture_toward&quot;:0,&quot;picture_dockside&quot;:[],&quot;fill_id&quot;:&quot;577fb6fb92184a2fb8c769fd05bb9d24&quot;,&quot;fill_align&quot;:&quot;lt&quot;,&quot;chip_types&quot;:[&quot;header&quot;]},{&quot;text_align&quot;:&quot;lm&quot;,&quot;text_direction&quot;:&quot;horizontal&quot;,&quot;support_features&quot;:[&quot;collage&quot;,&quot;carousel&quot;],&quot;support_big_font&quot;:false,&quot;picture_toward&quot;:0,&quot;picture_dockside&quot;:[],&quot;fill_id&quot;:&quot;ca3f0f9c0eb4416e9bcff006547ecf8f&quot;,&quot;fill_align&quot;:&quot;cm&quot;,&quot;chip_types&quot;:[&quot;diagram&quot;,&quot;text&quot;,&quot;picture&quot;,&quot;chart&quot;,&quot;table&quot;,&quot;video&quot;]}]]"/>
  <p:tag name="KSO_WM_CHIP_DECFILLPROP" val="[]"/>
  <p:tag name="KSO_WM_SLIDE_CAN_ADD_NAVIGATION" val="1"/>
  <p:tag name="KSO_WM_CHIP_GROUPID" val="5f708c7a747e3ea6e292a7fb"/>
  <p:tag name="KSO_WM_SLIDE_BK_DARK_LIGHT" val="2"/>
  <p:tag name="KSO_WM_SLIDE_BACKGROUND_TYPE" val="general"/>
  <p:tag name="KSO_WM_SLIDE_SUPPORT_FEATURE_TYPE" val="0"/>
  <p:tag name="KSO_WM_TEMPLATE_ASSEMBLE_XID" val="60656f644054ed1e2fb80930"/>
  <p:tag name="KSO_WM_TEMPLATE_ASSEMBLE_GROUPID" val="60656f644054ed1e2fb80930"/>
</p:tagLst>
</file>

<file path=ppt/tags/tag11.xml><?xml version="1.0" encoding="utf-8"?>
<p:tagLst xmlns:p="http://schemas.openxmlformats.org/presentationml/2006/main">
  <p:tag name="MH" val="20160830110146"/>
  <p:tag name="MH_LIBRARY" val="CONTENTS"/>
  <p:tag name="MH_TYPE" val="ENTRY"/>
  <p:tag name="ID" val="553512"/>
  <p:tag name="MH_ORDER" val="3"/>
  <p:tag name="KSO_WM_DIAGRAM_VIRTUALLY_FRAME" val="{&quot;height&quot;:264.237874015748,&quot;left&quot;:511.87503937007875,&quot;top&quot;:131.662125984252,&quot;width&quot;:500.62496062992125}"/>
</p:tagLst>
</file>

<file path=ppt/tags/tag110.xml><?xml version="1.0" encoding="utf-8"?>
<p:tagLst xmlns:p="http://schemas.openxmlformats.org/presentationml/2006/main">
  <p:tag name="KSO_WM_UNIT_BLOCK" val="0"/>
  <p:tag name="KSO_WM_UNIT_DEC_AREA_ID" val="b725a0bf599e42d68df8e003a786f4e3"/>
  <p:tag name="KSO_WM_UNIT_SM_LIMIT_TYPE" val="2"/>
  <p:tag name="KSO_WM_UNIT_HIGHLIGHT" val="0"/>
  <p:tag name="KSO_WM_UNIT_COMPATIBLE" val="0"/>
  <p:tag name="KSO_WM_UNIT_DIAGRAM_ISNUMVISUAL" val="0"/>
  <p:tag name="KSO_WM_UNIT_DIAGRAM_ISREFERUNIT" val="0"/>
  <p:tag name="KSO_WM_UNIT_TYPE" val="i"/>
  <p:tag name="KSO_WM_UNIT_INDEX" val="1"/>
  <p:tag name="KSO_WM_UNIT_ID" val="diagram20211852_1*i*1"/>
  <p:tag name="KSO_WM_TEMPLATE_CATEGORY" val="diagram"/>
  <p:tag name="KSO_WM_TEMPLATE_INDEX" val="20211852"/>
  <p:tag name="KSO_WM_UNIT_LAYERLEVEL" val="1"/>
  <p:tag name="KSO_WM_TAG_VERSION" val="1.0"/>
  <p:tag name="KSO_WM_BEAUTIFY_FLAG" val="#wm#"/>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f0e725c8050c250ba65b208"/>
  <p:tag name="KSO_WM_CHIP_XID" val="5f0e725c8050c250ba65b209"/>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860"/>
  <p:tag name="KSO_WM_TEMPLATE_ASSEMBLE_XID" val="60656f294054ed1e2fb804b9"/>
  <p:tag name="KSO_WM_TEMPLATE_ASSEMBLE_GROUPID" val="60656f294054ed1e2fb804b9"/>
</p:tagLst>
</file>

<file path=ppt/tags/tag111.xml><?xml version="1.0" encoding="utf-8"?>
<p:tagLst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1852_1*a*1"/>
  <p:tag name="KSO_WM_TEMPLATE_CATEGORY" val="diagram"/>
  <p:tag name="KSO_WM_TEMPLATE_INDEX" val="20211852"/>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efcca114205448e899f782dcf810db6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b&quot;,&quot;fill_mode&quot;:&quot;full&quot;,&quot;sacle_strategy&quot;:&quot;smart&quot;}"/>
  <p:tag name="KSO_WM_ASSEMBLE_CHIP_INDEX" val="97c94211315b4ce08054279ab58af691"/>
  <p:tag name="KSO_WM_UNIT_TEXT_FILL_FORE_SCHEMECOLOR_INDEX_BRIGHTNESS" val="0"/>
  <p:tag name="KSO_WM_UNIT_TEXT_FILL_FORE_SCHEMECOLOR_INDEX" val="13"/>
  <p:tag name="KSO_WM_UNIT_TEXT_FILL_TYPE" val="1"/>
  <p:tag name="KSO_WM_TEMPLATE_ASSEMBLE_XID" val="60656f294054ed1e2fb804b9"/>
  <p:tag name="KSO_WM_TEMPLATE_ASSEMBLE_GROUPID" val="60656f294054ed1e2fb804b9"/>
</p:tagLst>
</file>

<file path=ppt/tags/tag11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852_1*f*1"/>
  <p:tag name="KSO_WM_TEMPLATE_CATEGORY" val="diagram"/>
  <p:tag name="KSO_WM_TEMPLATE_INDEX" val="20211852"/>
  <p:tag name="KSO_WM_UNIT_LAYERLEVEL" val="1"/>
  <p:tag name="KSO_WM_TAG_VERSION" val="1.0"/>
  <p:tag name="KSO_WM_BEAUTIFY_FLAG" val="#wm#"/>
  <p:tag name="KSO_WM_UNIT_DEFAULT_FONT" val="14;20;2"/>
  <p:tag name="KSO_WM_UNIT_BLOCK" val="0"/>
  <p:tag name="KSO_WM_UNIT_VALUE" val="196"/>
  <p:tag name="KSO_WM_UNIT_SHOW_EDIT_AREA_INDICATION" val="1"/>
  <p:tag name="KSO_WM_CHIP_GROUPID" val="5e6b05596848fb12bee65ac8"/>
  <p:tag name="KSO_WM_CHIP_XID" val="5e6b05596848fb12bee65aca"/>
  <p:tag name="KSO_WM_UNIT_DEC_AREA_ID" val="b4c0251b9bc247aab369ee7b4a50c8a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68bf537dc41538e67a329bd2d8837"/>
  <p:tag name="KSO_WM_UNIT_TEXT_FILL_FORE_SCHEMECOLOR_INDEX_BRIGHTNESS" val="0.25"/>
  <p:tag name="KSO_WM_UNIT_TEXT_FILL_FORE_SCHEMECOLOR_INDEX" val="13"/>
  <p:tag name="KSO_WM_UNIT_TEXT_FILL_TYPE" val="1"/>
  <p:tag name="KSO_WM_TEMPLATE_ASSEMBLE_XID" val="60656f294054ed1e2fb804b9"/>
  <p:tag name="KSO_WM_TEMPLATE_ASSEMBLE_GROUPID" val="60656f294054ed1e2fb804b9"/>
</p:tagLst>
</file>

<file path=ppt/tags/tag113.xml><?xml version="1.0" encoding="utf-8"?>
<p:tagLst xmlns:p="http://schemas.openxmlformats.org/presentationml/2006/main">
  <p:tag name="KSO_WM_SLIDE_ID" val="diagram20211852_1"/>
  <p:tag name="KSO_WM_SLIDE_ITEM_CNT" val="0"/>
  <p:tag name="KSO_WM_SLIDE_INDEX" val="1"/>
  <p:tag name="KSO_WM_TAG_VERSION" val="1.0"/>
  <p:tag name="KSO_WM_BEAUTIFY_FLAG" val="#wm#"/>
  <p:tag name="KSO_WM_TEMPLATE_CATEGORY" val="diagram"/>
  <p:tag name="KSO_WM_TEMPLATE_INDEX" val="20211852"/>
  <p:tag name="KSO_WM_SLIDE_LAYOUT" val="a_d_f"/>
  <p:tag name="KSO_WM_SLIDE_LAYOUT_CNT" val="1_1_1"/>
  <p:tag name="KSO_WM_SLIDE_TYPE" val="text"/>
  <p:tag name="KSO_WM_SLIDE_SUBTYPE" val="picTxt"/>
  <p:tag name="KSO_WM_SLIDE_SIZE" val="876*444"/>
  <p:tag name="KSO_WM_SLIDE_POSITION" val="48*48"/>
  <p:tag name="KSO_WM_SLIDE_CONSTRAINT" val="%7b%22slideConstraint%22%3a%7b%22seriesAreas%22%3a%5b%5d%2c%22singleAreas%22%3a%5b%7b%22shapes%22%3a%5b13%5d%2c%22serialConstraintIndex%22%3a-1%2c%22areatextmark%22%3a0%2c%22pictureprocessmark%22%3a0%7d%5d%7d%7d"/>
  <p:tag name="KSO_WM_SLIDE_COLORSCHEME_VERSION" val="3.2"/>
  <p:tag name="KSO_WM_TEMPLATE_SUBCATEGORY" val="21"/>
  <p:tag name="KSO_WM_TEMPLATE_MASTER_TYPE" val="0"/>
  <p:tag name="KSO_WM_TEMPLATE_COLOR_TYPE" val="1"/>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SLIDE_LAYOUT_INFO" val="{&quot;backgroundInfo&quot;:[{&quot;bottom&quot;:0,&quot;bottomAbs&quot;:false,&quot;left&quot;:0,&quot;leftAbs&quot;:false,&quot;right&quot;:0,&quot;rightAbs&quot;:false,&quot;top&quot;:0,&quot;topAbs&quot;:false,&quot;type&quot;:&quot;general&quot;}],&quot;direction&quot;:1,&quot;id&quot;:&quot;2021-04-01T15:31:48&quot;,&quot;maxSize&quot;:{&quot;size1&quot;:42.6},&quot;minSize&quot;:{&quot;size1&quot;:30.1},&quot;normalSize&quot;:{&quot;size1&quot;:30.1},&quot;subLayout&quot;:[{&quot;id&quot;:&quot;2021-04-01T15:31:48&quot;,&quot;margin&quot;:{&quot;bottom&quot;:3.38700008392334,&quot;left&quot;:1.6929999589920044,&quot;right&quot;:0.02600000612437725,&quot;top&quot;:3.38700008392334},&quot;type&quot;:0},{&quot;id&quot;:&quot;2021-04-01T15:31:48&quot;,&quot;maxSize&quot;:{&quot;size1&quot;:37.43544909600858},&quot;minSize&quot;:{&quot;size1&quot;:28.53544909600858},&quot;normalSize&quot;:{&quot;size1&quot;:28.53563428119377},&quot;subLayout&quot;:[{&quot;id&quot;:&quot;2021-04-01T15:31:48&quot;,&quot;margin&quot;:{&quot;bottom&quot;:0.02600000612437725,&quot;left&quot;:1.2360000610351562,&quot;right&quot;:2.5399999618530273,&quot;top&quot;:3.38700008392334},&quot;type&quot;:0},{&quot;id&quot;:&quot;2021-04-01T15:31:48&quot;,&quot;margin&quot;:{&quot;bottom&quot;:3.38700008392334,&quot;left&quot;:1.2360000610351562,&quot;right&quot;:2.5399999618530273,&quot;top&quot;:0.8199999928474426},&quot;type&quot;:0}],&quot;type&quot;:0}],&quot;type&quot;:0}"/>
  <p:tag name="KSO_WM_SLIDE_BACKGROUND" val="[&quot;general&quot;]"/>
  <p:tag name="KSO_WM_SLIDE_RATIO" val="1.777778"/>
  <p:tag name="KSO_WM_CHIP_XID" val="5f0e725c8050c250ba65b209"/>
  <p:tag name="KSO_WM_CHIP_FILLPROP" val="[[{&quot;fill_id&quot;:&quot;6be6eccffc7748eb919078c7b4b03552&quot;,&quot;fill_align&quot;:&quot;lb&quot;,&quot;text_align&quot;:&quot;lb&quot;,&quot;text_direction&quot;:&quot;horizontal&quot;,&quot;chip_types&quot;:[&quot;header&quot;]},{&quot;fill_id&quot;:&quot;0cb0e4b92587420eb2a2eeec058dbda5&quot;,&quot;fill_align&quot;:&quot;lt&quot;,&quot;text_align&quot;:&quot;lt&quot;,&quot;text_direction&quot;:&quot;horizontal&quot;,&quot;chip_types&quot;:[&quot;text&quot;]},{&quot;fill_id&quot;:&quot;7c3aece5c8ac4ffcb4d2f5274284df49&quot;,&quot;fill_align&quot;:&quot;cm&quot;,&quot;text_align&quot;:&quot;cm&quot;,&quot;text_direction&quot;:&quot;horizontal&quot;,&quot;chip_types&quot;:[&quot;picture&quot;]}],[{&quot;fill_id&quot;:&quot;6be6eccffc7748eb919078c7b4b03552&quot;,&quot;fill_align&quot;:&quot;cb&quot;,&quot;text_align&quot;:&quot;cb&quot;,&quot;text_direction&quot;:&quot;horizontal&quot;,&quot;chip_types&quot;:[&quot;header&quot;]},{&quot;fill_id&quot;:&quot;0cb0e4b92587420eb2a2eeec058dbda5&quot;,&quot;fill_align&quot;:&quot;lt&quot;,&quot;text_align&quot;:&quot;lt&quot;,&quot;text_direction&quot;:&quot;horizontal&quot;,&quot;chip_types&quot;:[&quot;text&quot;]},{&quot;fill_id&quot;:&quot;7c3aece5c8ac4ffcb4d2f5274284df49&quot;,&quot;fill_align&quot;:&quot;cm&quot;,&quot;text_align&quot;:&quot;cm&quot;,&quot;text_direction&quot;:&quot;horizontal&quot;,&quot;chip_types&quot;:[&quot;picture&quot;]}]]"/>
  <p:tag name="KSO_WM_SLIDE_CAN_ADD_NAVIGATION" val="1"/>
  <p:tag name="KSO_WM_CHIP_GROUPID" val="5f0e725c8050c250ba65b208"/>
  <p:tag name="KSO_WM_SLIDE_BK_DARK_LIGHT" val="2"/>
  <p:tag name="KSO_WM_SLIDE_BACKGROUND_TYPE" val="general"/>
  <p:tag name="KSO_WM_SLIDE_SUPPORT_FEATURE_TYPE" val="0"/>
  <p:tag name="KSO_WM_TEMPLATE_ASSEMBLE_XID" val="60656f294054ed1e2fb804b9"/>
  <p:tag name="KSO_WM_TEMPLATE_ASSEMBLE_GROUPID" val="60656f294054ed1e2fb804b9"/>
</p:tagLst>
</file>

<file path=ppt/tags/tag114.xml><?xml version="1.0" encoding="utf-8"?>
<p:tagLst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1852_1*a*1"/>
  <p:tag name="KSO_WM_TEMPLATE_CATEGORY" val="diagram"/>
  <p:tag name="KSO_WM_TEMPLATE_INDEX" val="20211852"/>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efcca114205448e899f782dcf810db6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b&quot;,&quot;fill_mode&quot;:&quot;full&quot;,&quot;sacle_strategy&quot;:&quot;smart&quot;}"/>
  <p:tag name="KSO_WM_ASSEMBLE_CHIP_INDEX" val="97c94211315b4ce08054279ab58af691"/>
  <p:tag name="KSO_WM_UNIT_TEXT_FILL_FORE_SCHEMECOLOR_INDEX_BRIGHTNESS" val="0"/>
  <p:tag name="KSO_WM_UNIT_TEXT_FILL_FORE_SCHEMECOLOR_INDEX" val="13"/>
  <p:tag name="KSO_WM_UNIT_TEXT_FILL_TYPE" val="1"/>
  <p:tag name="KSO_WM_TEMPLATE_ASSEMBLE_XID" val="60656f294054ed1e2fb804b9"/>
  <p:tag name="KSO_WM_TEMPLATE_ASSEMBLE_GROUPID" val="60656f294054ed1e2fb804b9"/>
</p:tagLst>
</file>

<file path=ppt/tags/tag11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地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826_1*f*1"/>
  <p:tag name="KSO_WM_TEMPLATE_CATEGORY" val="diagram"/>
  <p:tag name="KSO_WM_TEMPLATE_INDEX" val="20214826"/>
  <p:tag name="KSO_WM_UNIT_LAYERLEVEL" val="1"/>
  <p:tag name="KSO_WM_TAG_VERSION" val="1.0"/>
  <p:tag name="KSO_WM_BEAUTIFY_FLAG" val="#wm#"/>
  <p:tag name="KSO_WM_UNIT_DEFAULT_FONT" val="14;20;2"/>
  <p:tag name="KSO_WM_UNIT_BLOCK" val="0"/>
  <p:tag name="KSO_WM_UNIT_VALUE" val="234"/>
  <p:tag name="KSO_WM_UNIT_SHOW_EDIT_AREA_INDICATION" val="1"/>
  <p:tag name="KSO_WM_CHIP_GROUPID" val="5e6b05596848fb12bee65ac8"/>
  <p:tag name="KSO_WM_CHIP_XID" val="5e6b05596848fb12bee65aca"/>
  <p:tag name="KSO_WM_UNIT_DEC_AREA_ID" val="991ad1631a4a463d8a8355592381cbe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4a564a1b0b354438b165db0d107c7aa8"/>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639b30820c9383becdeaa7f7"/>
  <p:tag name="KSO_WM_TEMPLATE_ASSEMBLE_GROUPID" val="639b30820c9383becdeaa7f7"/>
</p:tagLst>
</file>

<file path=ppt/tags/tag116.xml><?xml version="1.0" encoding="utf-8"?>
<p:tagLst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1852_1*a*1"/>
  <p:tag name="KSO_WM_TEMPLATE_CATEGORY" val="diagram"/>
  <p:tag name="KSO_WM_TEMPLATE_INDEX" val="20211852"/>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efcca114205448e899f782dcf810db6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b&quot;,&quot;fill_mode&quot;:&quot;full&quot;,&quot;sacle_strategy&quot;:&quot;smart&quot;}"/>
  <p:tag name="KSO_WM_ASSEMBLE_CHIP_INDEX" val="97c94211315b4ce08054279ab58af691"/>
  <p:tag name="KSO_WM_UNIT_TEXT_FILL_FORE_SCHEMECOLOR_INDEX_BRIGHTNESS" val="0"/>
  <p:tag name="KSO_WM_UNIT_TEXT_FILL_FORE_SCHEMECOLOR_INDEX" val="13"/>
  <p:tag name="KSO_WM_UNIT_TEXT_FILL_TYPE" val="1"/>
  <p:tag name="KSO_WM_TEMPLATE_ASSEMBLE_XID" val="60656f294054ed1e2fb804b9"/>
  <p:tag name="KSO_WM_TEMPLATE_ASSEMBLE_GROUPID" val="60656f294054ed1e2fb804b9"/>
</p:tagLst>
</file>

<file path=ppt/tags/tag117.xml><?xml version="1.0" encoding="utf-8"?>
<p:tagLst xmlns:p="http://schemas.openxmlformats.org/presentationml/2006/main">
  <p:tag name="KSO_WM_SLIDE_ID" val="diagram20214826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92"/>
  <p:tag name="KSO_WM_SLIDE_POSITION" val="0*0"/>
  <p:tag name="KSO_WM_TAG_VERSION" val="1.0"/>
  <p:tag name="KSO_WM_BEAUTIFY_FLAG" val="#wm#"/>
  <p:tag name="KSO_WM_TEMPLATE_CATEGORY" val="diagram"/>
  <p:tag name="KSO_WM_TEMPLATE_INDEX" val="20214826"/>
  <p:tag name="KSO_WM_SLIDE_LAYOUT" val="a_d_f"/>
  <p:tag name="KSO_WM_SLIDE_LAYOUT_CNT" val="1_1_1"/>
  <p:tag name="KSO_WM_SLIDE_LAYOUT_INFO" val="{&quot;id&quot;:&quot;2022-12-15T22:34:42&quot;,&quot;maxSize&quot;:{&quot;size1&quot;:13.5},&quot;minSize&quot;:{&quot;size1&quot;:13.5},&quot;normalSize&quot;:{&quot;size1&quot;:13.5},&quot;subLayout&quot;:[{&quot;backgroundInfo&quot;:[{&quot;bottom&quot;:0,&quot;bottomAbs&quot;:false,&quot;left&quot;:0,&quot;leftAbs&quot;:false,&quot;right&quot;:0,&quot;rightAbs&quot;:false,&quot;top&quot;:0,&quot;topAbs&quot;:false,&quot;type&quot;:&quot;navigation&quot;}],&quot;id&quot;:&quot;2022-12-15T22:34:42&quot;,&quot;margin&quot;:{&quot;bottom&quot;:0.44999995827674866,&quot;left&quot;:1.2699999809265137,&quot;right&quot;:1.2699999809265137,&quot;top&quot;:0.4230000674724579},&quot;type&quot;:0},{&quot;id&quot;:&quot;2022-12-15T22:34:42&quot;,&quot;maxSize&quot;:{&quot;size1&quot;:64.2},&quot;minSize&quot;:{&quot;size1&quot;:41.1},&quot;normalSize&quot;:{&quot;size1&quot;:48.8},&quot;subLayout&quot;:[{&quot;id&quot;:&quot;2022-12-15T22:34:42&quot;,&quot;margin&quot;:{&quot;bottom&quot;:0.02600000612437725,&quot;left&quot;:1.6929999589920044,&quot;right&quot;:1.6929999589920044,&quot;top&quot;:0.847000002861023},&quot;type&quot;:0},{&quot;id&quot;:&quot;2022-12-15T22:34:42&quot;,&quot;margin&quot;:{&quot;bottom&quot;:1.6929999589920044,&quot;left&quot;:1.6929999589920044,&quot;right&quot;:1.6929999589920044,&quot;top&quot;:0.8199999928474426},&quot;type&quot;:0}],&quot;type&quot;:0}],&quot;type&quot;:0}"/>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a88525c58138ea8159e11"/>
  <p:tag name="KSO_WM_CHIP_FILLPROP" val="[[{&quot;text_align&quot;:&quot;lm&quot;,&quot;text_direction&quot;:&quot;horizontal&quot;,&quot;support_big_font&quot;:false,&quot;picture_toward&quot;:0,&quot;picture_dockside&quot;:[],&quot;fill_id&quot;:&quot;e490dee09e1641e6996ca1703d5986ea&quot;,&quot;fill_align&quot;:&quot;lm&quot;,&quot;chip_types&quot;:[&quot;header&quot;]},{&quot;text_align&quot;:&quot;lm&quot;,&quot;text_direction&quot;:&quot;horizontal&quot;,&quot;support_features&quot;:[&quot;collage&quot;],&quot;support_big_font&quot;:false,&quot;picture_toward&quot;:0,&quot;picture_dockside&quot;:[],&quot;fill_id&quot;:&quot;4df5b586a7744af78c66580e7b416070&quot;,&quot;fill_align&quot;:&quot;lm&quot;,&quot;chip_types&quot;:[&quot;text&quot;,&quot;picture&quot;,&quot;chart&quot;,&quot;table&quot;]},{&quot;text_align&quot;:&quot;lm&quot;,&quot;text_direction&quot;:&quot;horizontal&quot;,&quot;support_features&quot;:[&quot;collage&quot;],&quot;support_big_font&quot;:false,&quot;picture_toward&quot;:0,&quot;picture_dockside&quot;:[],&quot;fill_id&quot;:&quot;4f322dec055a42a0a35f75814babf4c6&quot;,&quot;fill_align&quot;:&quot;lm&quot;,&quot;chip_types&quot;:[&quot;text&quot;,&quot;picture&quot;,&quot;chart&quot;,&quot;table&quot;]}]]"/>
  <p:tag name="KSO_WM_CHIP_DECFILLPROP" val="[]"/>
  <p:tag name="KSO_WM_CHIP_GROUPID" val="5efc02c11e2627f60d7fd5d7"/>
  <p:tag name="KSO_WM_SLIDE_BK_DARK_LIGHT" val="2"/>
  <p:tag name="KSO_WM_SLIDE_BACKGROUND_TYPE" val="navigation"/>
  <p:tag name="KSO_WM_SLIDE_SUPPORT_FEATURE_TYPE" val="1"/>
  <p:tag name="KSO_WM_TEMPLATE_ASSEMBLE_XID" val="639b30820c9383becdeaa7f7"/>
  <p:tag name="KSO_WM_TEMPLATE_ASSEMBLE_GROUPID" val="639b30820c9383becdeaa7f7"/>
</p:tagLst>
</file>

<file path=ppt/tags/tag118.xml><?xml version="1.0" encoding="utf-8"?>
<p:tagLst xmlns:p="http://schemas.openxmlformats.org/presentationml/2006/main">
  <p:tag name="KSO_WM_UNIT_PICTURE_TOWARD" val="1"/>
  <p:tag name="KSO_WM_UNIT_PICTURE_DOCKSIDE" val="cb,ct"/>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48_1*ζ_h_i*1_1_2"/>
  <p:tag name="KSO_WM_TEMPLATE_CATEGORY" val="diagram"/>
  <p:tag name="KSO_WM_TEMPLATE_INDEX" val="20216648"/>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19.xml><?xml version="1.0" encoding="utf-8"?>
<p:tagLst xmlns:p="http://schemas.openxmlformats.org/presentationml/2006/main">
  <p:tag name="KSO_WM_UNIT_PICTURE_TOWARD" val="1"/>
  <p:tag name="KSO_WM_UNIT_PICTURE_DOCKSIDE" val="cb,ct"/>
  <p:tag name="KSO_WM_UNIT_HIGHLIGHT" val="0"/>
  <p:tag name="KSO_WM_UNIT_COMPATIBLE" val="0"/>
  <p:tag name="KSO_WM_UNIT_DIAGRAM_ISNUMVISUAL" val="0"/>
  <p:tag name="KSO_WM_UNIT_DIAGRAM_ISREFERUNIT" val="0"/>
  <p:tag name="KSO_WM_DIAGRAM_GROUP_CODE" val="ζ1-1"/>
  <p:tag name="KSO_WM_UNIT_TYPE" val="ζ_h_i"/>
  <p:tag name="KSO_WM_UNIT_INDEX" val="1_1_3"/>
  <p:tag name="KSO_WM_UNIT_ID" val="diagram20216648_1*ζ_h_i*1_1_3"/>
  <p:tag name="KSO_WM_TEMPLATE_CATEGORY" val="diagram"/>
  <p:tag name="KSO_WM_TEMPLATE_INDEX" val="20216648"/>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xml><?xml version="1.0" encoding="utf-8"?>
<p:tagLst xmlns:p="http://schemas.openxmlformats.org/presentationml/2006/main">
  <p:tag name="MH" val="20160830110146"/>
  <p:tag name="MH_LIBRARY" val="CONTENTS"/>
  <p:tag name="MH_TYPE" val="OTHERS"/>
  <p:tag name="ID" val="553512"/>
</p:tagLst>
</file>

<file path=ppt/tags/tag120.xml><?xml version="1.0" encoding="utf-8"?>
<p:tagLst xmlns:p="http://schemas.openxmlformats.org/presentationml/2006/main">
  <p:tag name="KSO_WM_UNIT_PICTURE_TOWARD" val="1"/>
  <p:tag name="KSO_WM_UNIT_PICTURE_DOCKSIDE" val="cb,ct"/>
  <p:tag name="KSO_WM_UNIT_HIGHLIGHT" val="0"/>
  <p:tag name="KSO_WM_UNIT_COMPATIBLE" val="0"/>
  <p:tag name="KSO_WM_UNIT_DIAGRAM_ISNUMVISUAL" val="0"/>
  <p:tag name="KSO_WM_UNIT_DIAGRAM_ISREFERUNIT" val="0"/>
  <p:tag name="KSO_WM_DIAGRAM_GROUP_CODE" val="ζ1-1"/>
  <p:tag name="KSO_WM_UNIT_TYPE" val="ζ_h_i"/>
  <p:tag name="KSO_WM_UNIT_INDEX" val="1_1_4"/>
  <p:tag name="KSO_WM_UNIT_ID" val="diagram20216648_1*ζ_h_i*1_1_4"/>
  <p:tag name="KSO_WM_TEMPLATE_CATEGORY" val="diagram"/>
  <p:tag name="KSO_WM_TEMPLATE_INDEX" val="20216648"/>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1.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diagram20217097_1*a*1"/>
  <p:tag name="KSO_WM_TEMPLATE_CATEGORY" val="diagram"/>
  <p:tag name="KSO_WM_TEMPLATE_INDEX" val="20217097"/>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7f14af1609284ea0b607822725b8c5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15546f7fe9064abe988ac6502b0bb09f"/>
  <p:tag name="KSO_WM_UNIT_TEXT_FILL_FORE_SCHEMECOLOR_INDEX_BRIGHTNESS" val="0"/>
  <p:tag name="KSO_WM_UNIT_TEXT_FILL_FORE_SCHEMECOLOR_INDEX" val="13"/>
  <p:tag name="KSO_WM_UNIT_TEXT_FILL_TYPE" val="1"/>
  <p:tag name="KSO_WM_TEMPLATE_ASSEMBLE_XID" val="606570604054ed1e2fb814e9"/>
  <p:tag name="KSO_WM_TEMPLATE_ASSEMBLE_GROUPID" val="606570604054ed1e2fb814e9"/>
</p:tagLst>
</file>

<file path=ppt/tags/tag12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97_1*f*1"/>
  <p:tag name="KSO_WM_TEMPLATE_CATEGORY" val="diagram"/>
  <p:tag name="KSO_WM_TEMPLATE_INDEX" val="20217097"/>
  <p:tag name="KSO_WM_UNIT_LAYERLEVEL" val="1"/>
  <p:tag name="KSO_WM_TAG_VERSION" val="1.0"/>
  <p:tag name="KSO_WM_BEAUTIFY_FLAG" val="#wm#"/>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70347f9784f64ccca9123b27c1d2bbd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1d39d7b218794cc0bc8d550570994862"/>
  <p:tag name="KSO_WM_UNIT_TEXT_FILL_FORE_SCHEMECOLOR_INDEX_BRIGHTNESS" val="0.25"/>
  <p:tag name="KSO_WM_UNIT_TEXT_FILL_FORE_SCHEMECOLOR_INDEX" val="13"/>
  <p:tag name="KSO_WM_UNIT_TEXT_FILL_TYPE" val="1"/>
  <p:tag name="KSO_WM_TEMPLATE_ASSEMBLE_XID" val="606570604054ed1e2fb814e9"/>
  <p:tag name="KSO_WM_TEMPLATE_ASSEMBLE_GROUPID" val="606570604054ed1e2fb814e9"/>
</p:tagLst>
</file>

<file path=ppt/tags/tag123.xml><?xml version="1.0" encoding="utf-8"?>
<p:tagLst xmlns:p="http://schemas.openxmlformats.org/presentationml/2006/main">
  <p:tag name="KSO_WM_BEAUTIFY_FLAG" val="#wm#"/>
  <p:tag name="KSO_WM_TEMPLATE_CATEGORY" val="diagram"/>
  <p:tag name="KSO_WM_TEMPLATE_INDEX" val="20217097"/>
  <p:tag name="KSO_WM_SLIDE_ID" val="diagram20217097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LAYOUT_INFO" val="{&quot;direction&quot;:1,&quot;id&quot;:&quot;2021-04-01T16:16:32&quot;,&quot;maxSize&quot;:{&quot;size1&quot;:57.5},&quot;minSize&quot;:{&quot;size1&quot;:32.6},&quot;normalSize&quot;:{&quot;size1&quot;:54.94375},&quot;subLayout&quot;:[{&quot;id&quot;:&quot;2021-04-01T16:16:32&quot;,&quot;maxSize&quot;:{&quot;size1&quot;:53.397827544035735},&quot;minSize&quot;:{&quot;size1&quot;:17.797827544035734},&quot;normalSize&quot;:{&quot;size1&quot;:30.364494210702404},&quot;subLayout&quot;:[{&quot;id&quot;:&quot;2021-04-01T16:16:32&quot;,&quot;margin&quot;:{&quot;bottom&quot;:0.02600000612437725,&quot;left&quot;:2.5399999618530273,&quot;right&quot;:0.02600000612437725,&quot;top&quot;:1.6929999589920044},&quot;type&quot;:0},{&quot;id&quot;:&quot;2021-04-01T16:16:32&quot;,&quot;margin&quot;:{&quot;bottom&quot;:1.6929999589920044,&quot;left&quot;:2.5399999618530273,&quot;right&quot;:0.02600000612437725,&quot;top&quot;:0.7919999957084656},&quot;type&quot;:0}],&quot;type&quot;:0},{&quot;id&quot;:&quot;2021-04-01T16:16:32&quot;,&quot;margin&quot;:{&quot;bottom&quot;:0,&quot;left&quot;:1.6670000553131104,&quot;right&quot;:0,&quot;top&quot;:0},&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a57998712faa657abf3"/>
  <p:tag name="KSO_WM_CHIP_FILLPROP" val="[[{&quot;text_align&quot;:&quot;cm&quot;,&quot;text_direction&quot;:&quot;horizontal&quot;,&quot;support_features&quot;:[&quot;creativepic&quot;],&quot;support_big_font&quot;:false,&quot;picture_toward&quot;:1,&quot;picture_dockside&quot;:[&quot;cb&quot;,&quot;rm&quot;,&quot;ct&quot;],&quot;fill_id&quot;:&quot;8d116bd8b1074587a970747df3fba75a&quot;,&quot;fill_align&quot;:&quot;cm&quot;,&quot;chip_types&quot;:[&quot;picture&quot;]},{&quot;text_align&quot;:&quot;lb&quot;,&quot;text_direction&quot;:&quot;horizontal&quot;,&quot;support_big_font&quot;:false,&quot;picture_toward&quot;:0,&quot;picture_dockside&quot;:[],&quot;fill_id&quot;:&quot;0c52f29da84d4a8fa032b62f9d0b0d9e&quot;,&quot;fill_align&quot;:&quot;lb&quot;,&quot;chip_types&quot;:[&quot;text&quot;,&quot;header&quot;]},{&quot;text_align&quot;:&quot;lt&quot;,&quot;text_direction&quot;:&quot;horizontal&quot;,&quot;support_big_font&quot;:false,&quot;picture_toward&quot;:0,&quot;picture_dockside&quot;:[],&quot;fill_id&quot;:&quot;1d610f50166043debd746d9fc47ffedb&quot;,&quot;fill_align&quot;:&quot;lt&quot;,&quot;chip_types&quot;:[&quot;text&quot;]}]]"/>
  <p:tag name="KSO_WM_CHIP_DECFILLPROP" val="[]"/>
  <p:tag name="KSO_WM_SLIDE_TYPE" val="text"/>
  <p:tag name="KSO_WM_SLIDE_SIZE" val="888*540"/>
  <p:tag name="KSO_WM_SLIDE_POSITION" val="72*0"/>
  <p:tag name="KSO_WM_CHIP_GROUPID" val="5fadfa57998712faa657abf2"/>
  <p:tag name="KSO_WM_SLIDE_BK_DARK_LIGHT" val="2"/>
  <p:tag name="KSO_WM_SLIDE_BACKGROUND_TYPE" val="general"/>
  <p:tag name="KSO_WM_SLIDE_SUPPORT_FEATURE_TYPE" val="8"/>
  <p:tag name="KSO_WM_SLIDE_SUBTYPE" val="picTxt"/>
  <p:tag name="KSO_WM_TEMPLATE_ASSEMBLE_XID" val="606570604054ed1e2fb814e9"/>
  <p:tag name="KSO_WM_TEMPLATE_ASSEMBLE_GROUPID" val="606570604054ed1e2fb814e9"/>
</p:tagLst>
</file>

<file path=ppt/tags/tag12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295_1*f*1"/>
  <p:tag name="KSO_WM_TEMPLATE_CATEGORY" val="diagram"/>
  <p:tag name="KSO_WM_TEMPLATE_INDEX" val="20213295"/>
  <p:tag name="KSO_WM_UNIT_LAYERLEVEL" val="1"/>
  <p:tag name="KSO_WM_TAG_VERSION" val="1.0"/>
  <p:tag name="KSO_WM_BEAUTIFY_FLAG" val="#wm#"/>
  <p:tag name="KSO_WM_UNIT_DEFAULT_FONT" val="14;20;2"/>
  <p:tag name="KSO_WM_UNIT_BLOCK" val="0"/>
  <p:tag name="KSO_WM_UNIT_VALUE" val="84"/>
  <p:tag name="KSO_WM_UNIT_SHOW_EDIT_AREA_INDICATION" val="1"/>
  <p:tag name="KSO_WM_CHIP_GROUPID" val="5e6b05596848fb12bee65ac8"/>
  <p:tag name="KSO_WM_CHIP_XID" val="5e6b05596848fb12bee65aca"/>
  <p:tag name="KSO_WM_UNIT_DEC_AREA_ID" val="57bc89cfba13485887b6a0bdc87ca28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7fb76e312bad4c44986a463db201d164"/>
  <p:tag name="KSO_WM_UNIT_SUPPORT_BIG_FONT" val="1"/>
  <p:tag name="KSO_WM_UNIT_TEXT_FILL_FORE_SCHEMECOLOR_INDEX_BRIGHTNESS" val="0.25"/>
  <p:tag name="KSO_WM_UNIT_TEXT_FILL_FORE_SCHEMECOLOR_INDEX" val="13"/>
  <p:tag name="KSO_WM_UNIT_TEXT_FILL_TYPE" val="1"/>
  <p:tag name="KSO_WM_TEMPLATE_ASSEMBLE_XID" val="60656ec04054ed1e2fb7fec8"/>
  <p:tag name="KSO_WM_TEMPLATE_ASSEMBLE_GROUPID" val="60656ec04054ed1e2fb7fec8"/>
</p:tagLst>
</file>

<file path=ppt/tags/tag125.xml><?xml version="1.0" encoding="utf-8"?>
<p:tagLst xmlns:p="http://schemas.openxmlformats.org/presentationml/2006/main">
  <p:tag name="KSO_WM_UNIT_BLOCK" val="0"/>
  <p:tag name="KSO_WM_UNIT_DEC_AREA_ID" val="faf86caffad746e48b0908ae7649e526"/>
  <p:tag name="KSO_WM_UNIT_SM_LIMIT_TYPE" val="0"/>
  <p:tag name="KSO_WM_UNIT_HIGHLIGHT" val="0"/>
  <p:tag name="KSO_WM_UNIT_COMPATIBLE" val="0"/>
  <p:tag name="KSO_WM_UNIT_DIAGRAM_ISNUMVISUAL" val="0"/>
  <p:tag name="KSO_WM_UNIT_DIAGRAM_ISREFERUNIT" val="0"/>
  <p:tag name="KSO_WM_UNIT_TYPE" val="i"/>
  <p:tag name="KSO_WM_UNIT_INDEX" val="1"/>
  <p:tag name="KSO_WM_UNIT_ID" val="diagram20213295_1*i*1"/>
  <p:tag name="KSO_WM_TEMPLATE_CATEGORY" val="diagram"/>
  <p:tag name="KSO_WM_TEMPLATE_INDEX" val="20213295"/>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57bc89cfba13485887b6a0bdc87ca28c&quot;,&quot;X&quot;:{&quot;Pos&quot;:2},&quot;Y&quot;:{&quot;Pos&quot;:0}},&quot;whChangeMode&quot;:0}"/>
  <p:tag name="KSO_WM_CHIP_GROUPID" val="5f5ee1ca4d6848d78f644aec"/>
  <p:tag name="KSO_WM_CHIP_XID" val="5f696412553136823a5e612f"/>
  <p:tag name="KSO_WM_UNIT_TEXT_FILL_FORE_SCHEMECOLOR_INDEX_BRIGHTNESS" val="0"/>
  <p:tag name="KSO_WM_UNIT_TEXT_FILL_FORE_SCHEMECOLOR_INDEX" val="13"/>
  <p:tag name="KSO_WM_UNIT_TEXT_FILL_TYPE" val="1"/>
  <p:tag name="KSO_WM_UNIT_VALUE" val="6"/>
  <p:tag name="KSO_WM_TEMPLATE_ASSEMBLE_XID" val="60656ec04054ed1e2fb7fec8"/>
  <p:tag name="KSO_WM_TEMPLATE_ASSEMBLE_GROUPID" val="60656ec04054ed1e2fb7fec8"/>
</p:tagLst>
</file>

<file path=ppt/tags/tag126.xml><?xml version="1.0" encoding="utf-8"?>
<p:tagLst xmlns:p="http://schemas.openxmlformats.org/presentationml/2006/main">
  <p:tag name="KSO_WM_UNIT_BLOCK" val="0"/>
  <p:tag name="KSO_WM_UNIT_DEC_AREA_ID" val="146209630e584deaa41ddae5996cdabe"/>
  <p:tag name="KSO_WM_UNIT_SM_LIMIT_TYPE" val="0"/>
  <p:tag name="KSO_WM_UNIT_HIGHLIGHT" val="0"/>
  <p:tag name="KSO_WM_UNIT_COMPATIBLE" val="0"/>
  <p:tag name="KSO_WM_UNIT_DIAGRAM_ISNUMVISUAL" val="0"/>
  <p:tag name="KSO_WM_UNIT_DIAGRAM_ISREFERUNIT" val="0"/>
  <p:tag name="KSO_WM_UNIT_TYPE" val="i"/>
  <p:tag name="KSO_WM_UNIT_INDEX" val="2"/>
  <p:tag name="KSO_WM_UNIT_ID" val="diagram20213295_1*i*2"/>
  <p:tag name="KSO_WM_TEMPLATE_CATEGORY" val="diagram"/>
  <p:tag name="KSO_WM_TEMPLATE_INDEX" val="20213295"/>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57bc89cfba13485887b6a0bdc87ca28c&quot;,&quot;X&quot;:{&quot;Pos&quot;:2},&quot;Y&quot;:{&quot;Pos&quot;:0}},&quot;whChangeMode&quot;:0}"/>
  <p:tag name="KSO_WM_CHIP_GROUPID" val="5f5ee1ca4d6848d78f644aec"/>
  <p:tag name="KSO_WM_CHIP_XID" val="5f696412553136823a5e612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6"/>
  <p:tag name="KSO_WM_TEMPLATE_ASSEMBLE_XID" val="60656ec04054ed1e2fb7fec8"/>
  <p:tag name="KSO_WM_TEMPLATE_ASSEMBLE_GROUPID" val="60656ec04054ed1e2fb7fec8"/>
</p:tagLst>
</file>

<file path=ppt/tags/tag127.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diagram20217097_1*a*1"/>
  <p:tag name="KSO_WM_TEMPLATE_CATEGORY" val="diagram"/>
  <p:tag name="KSO_WM_TEMPLATE_INDEX" val="20217097"/>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7f14af1609284ea0b607822725b8c5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15546f7fe9064abe988ac6502b0bb09f"/>
  <p:tag name="KSO_WM_UNIT_TEXT_FILL_FORE_SCHEMECOLOR_INDEX_BRIGHTNESS" val="0"/>
  <p:tag name="KSO_WM_UNIT_TEXT_FILL_FORE_SCHEMECOLOR_INDEX" val="13"/>
  <p:tag name="KSO_WM_UNIT_TEXT_FILL_TYPE" val="1"/>
  <p:tag name="KSO_WM_TEMPLATE_ASSEMBLE_XID" val="606570604054ed1e2fb814e9"/>
  <p:tag name="KSO_WM_TEMPLATE_ASSEMBLE_GROUPID" val="606570604054ed1e2fb814e9"/>
</p:tagLst>
</file>

<file path=ppt/tags/tag128.xml><?xml version="1.0" encoding="utf-8"?>
<p:tagLst xmlns:p="http://schemas.openxmlformats.org/presentationml/2006/main">
  <p:tag name="KSO_WM_BEAUTIFY_FLAG" val="#wm#"/>
  <p:tag name="KSO_WM_TEMPLATE_CATEGORY" val="diagram"/>
  <p:tag name="KSO_WM_TEMPLATE_INDEX" val="20213295"/>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412553136823a5e612f"/>
  <p:tag name="KSO_WM_SLIDE_BACKGROUND" val="[&quot;general&quot;]"/>
  <p:tag name="KSO_WM_SLIDE_RATIO" val="1.777778"/>
  <p:tag name="KSO_WM_SLIDE_CAN_ADD_NAVIGATION" val="1"/>
  <p:tag name="KSO_WM_SLIDE_ID" val="diagram2021329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408"/>
  <p:tag name="KSO_WM_SLIDE_POSITION" val="48*48"/>
  <p:tag name="KSO_WM_TAG_VERSION" val="1.0"/>
  <p:tag name="KSO_WM_SLIDE_LAYOUT" val="a_d_f"/>
  <p:tag name="KSO_WM_SLIDE_LAYOUT_CNT" val="1_1_1"/>
  <p:tag name="KSO_WM_CHIP_FILLPROP" val="[[{&quot;text_align&quot;:&quot;lt&quot;,&quot;text_direction&quot;:&quot;horizontal&quot;,&quot;support_big_font&quot;:false,&quot;fill_id&quot;:&quot;fbc1d1c81b9c4bca8f09873cfc4ac6db&quot;,&quot;fill_align&quot;:&quot;lt&quot;,&quot;chip_types&quot;:[&quot;header&quot;]},{&quot;text_align&quot;:&quot;lt&quot;,&quot;text_direction&quot;:&quot;horizontal&quot;,&quot;support_features&quot;:[&quot;collage&quot;,&quot;carousel&quot;],&quot;support_big_font&quot;:false,&quot;fill_id&quot;:&quot;a83167bc542341d7945730c046c29049&quot;,&quot;fill_align&quot;:&quot;lt&quot;,&quot;chip_types&quot;:[&quot;diagram&quot;,&quot;pictext&quot;,&quot;picture&quot;,&quot;chart&quot;,&quot;table&quot;,&quot;video&quot;]},{&quot;text_align&quot;:&quot;lt&quot;,&quot;text_direction&quot;:&quot;horizontal&quot;,&quot;support_big_font&quot;:true,&quot;fill_id&quot;:&quot;4c5d53f7f971444ba57a8b8c40d985c5&quot;,&quot;fill_align&quot;:&quot;lt&quot;,&quot;chip_types&quot;:[&quot;text&quot;]}]]"/>
  <p:tag name="KSO_WM_CHIP_GROUPID" val="5f5ee1ca4d6848d78f644aec"/>
  <p:tag name="KSO_WM_SLIDE_LAYOUT_INFO" val="{&quot;backgroundInfo&quot;:[{&quot;bottom&quot;:0,&quot;bottomAbs&quot;:false,&quot;left&quot;:0,&quot;leftAbs&quot;:false,&quot;right&quot;:0,&quot;rightAbs&quot;:false,&quot;top&quot;:0,&quot;topAbs&quot;:false,&quot;type&quot;:&quot;general&quot;}],&quot;id&quot;:&quot;2021-04-01T15:15:37&quot;,&quot;maxSize&quot;:{&quot;size1&quot;:31.1},&quot;minSize&quot;:{&quot;size1&quot;:22.2},&quot;normalSize&quot;:{&quot;size1&quot;:22.2},&quot;subLayout&quot;:[{&quot;id&quot;:&quot;2021-04-01T15:15:37&quot;,&quot;margin&quot;:{&quot;bottom&quot;:0.847000002861023,&quot;left&quot;:1.6929999589920044,&quot;right&quot;:1.6929999589920044,&quot;top&quot;:1.6929999589920044},&quot;type&quot;:0},{&quot;direction&quot;:1,&quot;id&quot;:&quot;2021-04-01T15:15:37&quot;,&quot;maxSize&quot;:{&quot;size1&quot;:64.99966780344646},&quot;minSize&quot;:{&quot;size1&quot;:44.99966780344645},&quot;normalSize&quot;:{&quot;size1&quot;:45.26216780344646},&quot;subLayout&quot;:[{&quot;id&quot;:&quot;2021-04-01T15:15:37&quot;,&quot;margin&quot;:{&quot;bottom&quot;:1.6929999589920044,&quot;left&quot;:1.6929999589920044,&quot;right&quot;:1.243999719619751,&quot;top&quot;:0},&quot;type&quot;:0},{&quot;id&quot;:&quot;2021-04-01T15:15:37&quot;,&quot;margin&quot;:{&quot;bottom&quot;:1.6929999589920044,&quot;left&quot;:0.02600000612437725,&quot;right&quot;:2.117000102996826,&quot;top&quot;:2.9629998207092285},&quot;type&quot;:0}],&quot;type&quot;:0}],&quot;type&quot;:0}"/>
  <p:tag name="FIXED_XID_TMP" val="5f5ee1ca4d6848d78f644aec"/>
  <p:tag name="KSO_WM_CHIP_DECFILLPROP" val="[]"/>
  <p:tag name="KSO_WM_SLIDE_BK_DARK_LIGHT" val="2"/>
  <p:tag name="KSO_WM_SLIDE_BACKGROUND_TYPE" val="general"/>
  <p:tag name="KSO_WM_SLIDE_SUPPORT_FEATURE_TYPE" val="3"/>
  <p:tag name="KSO_WM_TEMPLATE_ASSEMBLE_XID" val="60656ec04054ed1e2fb7fec8"/>
  <p:tag name="KSO_WM_TEMPLATE_ASSEMBLE_GROUPID" val="60656ec04054ed1e2fb7fec8"/>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768_1*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4768"/>
  <p:tag name="KSO_WM_UNIT_VALUE" val="375"/>
  <p:tag name="KSO_WM_TEMPLATE_ASSEMBLE_XID" val="60656f9c4054ed1e2fb80d70"/>
  <p:tag name="KSO_WM_TEMPLATE_ASSEMBLE_GROUPID" val="60656f9c4054ed1e2fb80d70"/>
</p:tagLst>
</file>

<file path=ppt/tags/tag13.xml><?xml version="1.0" encoding="utf-8"?>
<p:tagLst xmlns:p="http://schemas.openxmlformats.org/presentationml/2006/main">
  <p:tag name="MH" val="20160830110146"/>
  <p:tag name="MH_LIBRARY" val="CONTENTS"/>
  <p:tag name="MH_TYPE" val="OTHERS"/>
  <p:tag name="ID" val="553512"/>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4768_1*i*2"/>
  <p:tag name="KSO_WM_TEMPLATE_CATEGORY" val="diagram"/>
  <p:tag name="KSO_WM_TEMPLATE_INDEX" val="20214768"/>
  <p:tag name="KSO_WM_UNIT_LAYERLEVEL" val="1"/>
  <p:tag name="KSO_WM_TAG_VERSION" val="1.0"/>
  <p:tag name="KSO_WM_BEAUTIFY_FLAG" val="#wm#"/>
  <p:tag name="KSO_WM_UNIT_BLOCK" val="0"/>
  <p:tag name="KSO_WM_UNIT_SM_LIMIT_TYPE" val="2"/>
  <p:tag name="KSO_WM_UNIT_DEC_AREA_ID" val="0517c0a8d4e643faac4c14e8bfee663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1358a491bb0086638bf8"/>
  <p:tag name="KSO_WM_CHIP_XID" val="5ef21358a491bb0086638bf9"/>
  <p:tag name="KSO_WM_UNIT_TEXT_FILL_FORE_SCHEMECOLOR_INDEX_BRIGHTNESS" val="0"/>
  <p:tag name="KSO_WM_UNIT_TEXT_FILL_FORE_SCHEMECOLOR_INDEX" val="2"/>
  <p:tag name="KSO_WM_UNIT_TEXT_FILL_TYPE" val="1"/>
  <p:tag name="KSO_WM_UNIT_VALUE" val="252"/>
  <p:tag name="KSO_WM_TEMPLATE_ASSEMBLE_XID" val="60656f9c4054ed1e2fb80d70"/>
  <p:tag name="KSO_WM_TEMPLATE_ASSEMBLE_GROUPID" val="60656f9c4054ed1e2fb80d70"/>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4768_1*i*3"/>
  <p:tag name="KSO_WM_TEMPLATE_CATEGORY" val="diagram"/>
  <p:tag name="KSO_WM_TEMPLATE_INDEX" val="20214768"/>
  <p:tag name="KSO_WM_UNIT_LAYERLEVEL" val="1"/>
  <p:tag name="KSO_WM_TAG_VERSION" val="1.0"/>
  <p:tag name="KSO_WM_BEAUTIFY_FLAG" val="#wm#"/>
  <p:tag name="KSO_WM_UNIT_BLOCK" val="0"/>
  <p:tag name="KSO_WM_UNIT_SM_LIMIT_TYPE" val="2"/>
  <p:tag name="KSO_WM_UNIT_DEC_AREA_ID" val="758ca4e4af8c46b28d1a14bc3761a7a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1358a491bb0086638bf8"/>
  <p:tag name="KSO_WM_CHIP_XID" val="5ef21358a491bb0086638bf9"/>
  <p:tag name="KSO_WM_UNIT_LINE_FORE_SCHEMECOLOR_INDEX_BRIGHTNESS" val="0"/>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630"/>
  <p:tag name="KSO_WM_TEMPLATE_ASSEMBLE_XID" val="60656f9c4054ed1e2fb80d70"/>
  <p:tag name="KSO_WM_TEMPLATE_ASSEMBLE_GROUPID" val="60656f9c4054ed1e2fb80d70"/>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4768_1*i*4"/>
  <p:tag name="KSO_WM_TEMPLATE_CATEGORY" val="diagram"/>
  <p:tag name="KSO_WM_TEMPLATE_INDEX" val="20214768"/>
  <p:tag name="KSO_WM_UNIT_LAYERLEVEL" val="1"/>
  <p:tag name="KSO_WM_TAG_VERSION" val="1.0"/>
  <p:tag name="KSO_WM_BEAUTIFY_FLAG" val="#wm#"/>
  <p:tag name="KSO_WM_UNIT_BLOCK" val="0"/>
  <p:tag name="KSO_WM_UNIT_SM_LIMIT_TYPE" val="1"/>
  <p:tag name="KSO_WM_UNIT_DEC_AREA_ID" val="660ef649c3cd4167ac48b71d6d399a1a"/>
  <p:tag name="KSO_WM_UNIT_DECORATE_INFO" val="{&quot;ReferentInfo&quot;:{&quot;Id&quot;:&quot;slide&quot;,&quot;X&quot;:{&quot;Pos&quot;:0},&quot;Y&quot;:{&quot;Pos&quot;:0}},&quot;DecorateInfoX&quot;:{&quot;Pos&quot;:0,&quot;IsAbs&quot;:true},&quot;DecorateInfoY&quot;:{&quot;Pos&quot;:0,&quot;IsAbs&quot;:true},&quot;DecorateInfoW&quot;:{&quot;IsAbs&quot;:true},&quot;DecorateInfoH&quot;:{&quot;IsAbs&quot;:true},&quot;whChangeMode&quot;:0}"/>
  <p:tag name="KSO_WM_CHIP_GROUPID" val="5ef21358a491bb0086638bf8"/>
  <p:tag name="KSO_WM_CHIP_XID" val="5ef21358a491bb0086638bf9"/>
  <p:tag name="KSO_WM_UNIT_FILL_FORE_SCHEMECOLOR_INDEX_BRIGHTNESS" val="0"/>
  <p:tag name="KSO_WM_UNIT_FILL_FORE_SCHEMECOLOR_INDEX" val="14"/>
  <p:tag name="KSO_WM_UNIT_FILL_TYPE" val="1"/>
  <p:tag name="KSO_WM_UNIT_VALUE" val="3"/>
  <p:tag name="KSO_WM_TEMPLATE_ASSEMBLE_XID" val="60656f9c4054ed1e2fb80d70"/>
  <p:tag name="KSO_WM_TEMPLATE_ASSEMBLE_GROUPID" val="60656f9c4054ed1e2fb80d70"/>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14768_1*i*5"/>
  <p:tag name="KSO_WM_TEMPLATE_CATEGORY" val="diagram"/>
  <p:tag name="KSO_WM_TEMPLATE_INDEX" val="20214768"/>
  <p:tag name="KSO_WM_UNIT_LAYERLEVEL" val="1"/>
  <p:tag name="KSO_WM_TAG_VERSION" val="1.0"/>
  <p:tag name="KSO_WM_BEAUTIFY_FLAG" val="#wm#"/>
  <p:tag name="KSO_WM_UNIT_BLOCK" val="0"/>
  <p:tag name="KSO_WM_UNIT_SM_LIMIT_TYPE" val="1"/>
  <p:tag name="KSO_WM_UNIT_DEC_AREA_ID" val="600c20734b6f4271bb27757094427133"/>
  <p:tag name="KSO_WM_UNIT_DECORATE_INFO" val="{&quot;ReferentInfo&quot;:{&quot;Id&quot;:&quot;slide&quot;,&quot;X&quot;:{&quot;Pos&quot;:0},&quot;Y&quot;:{&quot;Pos&quot;:0}},&quot;DecorateInfoX&quot;:{&quot;Pos&quot;:0,&quot;IsAbs&quot;:true},&quot;DecorateInfoY&quot;:{&quot;Pos&quot;:0,&quot;IsAbs&quot;:true},&quot;DecorateInfoW&quot;:{&quot;IsAbs&quot;:true},&quot;DecorateInfoH&quot;:{&quot;IsAbs&quot;:true},&quot;whChangeMode&quot;:0}"/>
  <p:tag name="KSO_WM_CHIP_GROUPID" val="5ef21358a491bb0086638bf8"/>
  <p:tag name="KSO_WM_CHIP_XID" val="5ef21358a491bb0086638bf9"/>
  <p:tag name="KSO_WM_UNIT_FILL_FORE_SCHEMECOLOR_INDEX_BRIGHTNESS" val="0"/>
  <p:tag name="KSO_WM_UNIT_FILL_FORE_SCHEMECOLOR_INDEX" val="14"/>
  <p:tag name="KSO_WM_UNIT_FILL_TYPE" val="1"/>
  <p:tag name="KSO_WM_UNIT_VALUE" val="3"/>
  <p:tag name="KSO_WM_TEMPLATE_ASSEMBLE_XID" val="60656f9c4054ed1e2fb80d70"/>
  <p:tag name="KSO_WM_TEMPLATE_ASSEMBLE_GROUPID" val="60656f9c4054ed1e2fb80d70"/>
</p:tagLst>
</file>

<file path=ppt/tags/tag1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14768_1*a*1"/>
  <p:tag name="KSO_WM_TEMPLATE_CATEGORY" val="diagram"/>
  <p:tag name="KSO_WM_TEMPLATE_INDEX" val="2021476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a23d89f8c89b4ac08bd23d36b042599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dcf6d98c57d9400d80f80de5d3a3ad71"/>
  <p:tag name="KSO_WM_UNIT_TEXT_FILL_FORE_SCHEMECOLOR_INDEX_BRIGHTNESS" val="0"/>
  <p:tag name="KSO_WM_UNIT_TEXT_FILL_FORE_SCHEMECOLOR_INDEX" val="13"/>
  <p:tag name="KSO_WM_UNIT_TEXT_FILL_TYPE" val="1"/>
  <p:tag name="KSO_WM_TEMPLATE_ASSEMBLE_XID" val="60656f9c4054ed1e2fb80d70"/>
  <p:tag name="KSO_WM_TEMPLATE_ASSEMBLE_GROUPID" val="60656f9c4054ed1e2fb80d70"/>
</p:tagLst>
</file>

<file path=ppt/tags/tag13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768_1*f*1"/>
  <p:tag name="KSO_WM_TEMPLATE_CATEGORY" val="diagram"/>
  <p:tag name="KSO_WM_TEMPLATE_INDEX" val="20214768"/>
  <p:tag name="KSO_WM_UNIT_LAYERLEVEL" val="1"/>
  <p:tag name="KSO_WM_TAG_VERSION" val="1.0"/>
  <p:tag name="KSO_WM_BEAUTIFY_FLAG" val="#wm#"/>
  <p:tag name="KSO_WM_UNIT_DEFAULT_FONT" val="14;20;2"/>
  <p:tag name="KSO_WM_UNIT_BLOCK" val="0"/>
  <p:tag name="KSO_WM_UNIT_VALUE" val="308"/>
  <p:tag name="KSO_WM_UNIT_SHOW_EDIT_AREA_INDICATION" val="1"/>
  <p:tag name="KSO_WM_CHIP_GROUPID" val="5e6b05596848fb12bee65ac8"/>
  <p:tag name="KSO_WM_CHIP_XID" val="5e6b05596848fb12bee65aca"/>
  <p:tag name="KSO_WM_UNIT_DEC_AREA_ID" val="4f630a7d60f54d9baf2a518e34ee348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74eebcd1b4784b48b519cd6fd2470f8b"/>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9c4054ed1e2fb80d70"/>
  <p:tag name="KSO_WM_TEMPLATE_ASSEMBLE_GROUPID" val="60656f9c4054ed1e2fb80d70"/>
</p:tagLst>
</file>

<file path=ppt/tags/tag136.xml><?xml version="1.0" encoding="utf-8"?>
<p:tagLst xmlns:p="http://schemas.openxmlformats.org/presentationml/2006/main">
  <p:tag name="KSO_WM_SLIDE_ID" val="diagram2021476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23*540"/>
  <p:tag name="KSO_WM_SLIDE_POSITION" val="0*0"/>
  <p:tag name="KSO_WM_TAG_VERSION" val="1.0"/>
  <p:tag name="KSO_WM_BEAUTIFY_FLAG" val="#wm#"/>
  <p:tag name="KSO_WM_TEMPLATE_CATEGORY" val="diagram"/>
  <p:tag name="KSO_WM_TEMPLATE_INDEX" val="20214768"/>
  <p:tag name="KSO_WM_SLIDE_LAYOUT" val="a_f"/>
  <p:tag name="KSO_WM_SLIDE_LAYOUT_CNT" val="1_1"/>
  <p:tag name="KSO_WM_SLIDE_LAYOUT_INFO" val="{&quot;backgroundInfo&quot;:[{&quot;bottom&quot;:0,&quot;bottomAbs&quot;:false,&quot;left&quot;:0,&quot;leftAbs&quot;:false,&quot;right&quot;:0.7125,&quot;rightAbs&quot;:false,&quot;top&quot;:0,&quot;topAbs&quot;:false,&quot;type&quot;:&quot;leftRight&quot;},{&quot;bottom&quot;:0,&quot;bottomAbs&quot;:false,&quot;left&quot;:0,&quot;leftAbs&quot;:false,&quot;right&quot;:0,&quot;rightAbs&quot;:false,&quot;top&quot;:0,&quot;topAbs&quot;:false,&quot;type&quot;:&quot;general&quot;}],&quot;direction&quot;:1,&quot;id&quot;:&quot;2021-04-01T15:55:52&quot;,&quot;maxSize&quot;:{&quot;size1&quot;:26.3},&quot;minSize&quot;:{&quot;size1&quot;:26.3},&quot;normalSize&quot;:{&quot;size1&quot;:26.3},&quot;subLayout&quot;:[{&quot;id&quot;:&quot;2021-04-01T15:55:52&quot;,&quot;margin&quot;:{&quot;bottom&quot;:8.467000007629395,&quot;left&quot;:1.6929999589920044,&quot;right&quot;:0.02600000612437725,&quot;top&quot;:3.38700008392334},&quot;type&quot;:0},{&quot;id&quot;:&quot;2021-04-01T15:55:52&quot;,&quot;margin&quot;:{&quot;bottom&quot;:2.5399999618530273,&quot;left&quot;:2.0899999141693115,&quot;right&quot;:2.5399999618530273,&quot;top&quot;:2.117000102996826},&quot;type&quot;:0}],&quot;type&quot;:0}"/>
  <p:tag name="KSO_WM_SLIDE_BACKGROUND" val="[&quot;leftRight&quot;,&quot;general&quot;]"/>
  <p:tag name="KSO_WM_SLIDE_RATIO" val="1.777778"/>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95c973fcd6134020a63a4180aebd3213&quot;,&quot;fill_align&quot;:&quot;lt&quot;,&quot;text_align&quot;:&quot;lt&quot;,&quot;text_direction&quot;:&quot;horizontal&quot;,&quot;chip_types&quot;:[&quot;text&quot;,&quot;header&quot;]},{&quot;fill_id&quot;:&quot;1c24f19bff6c4bd6a5f20f57a535bdbe&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XID" val="5ef21358a491bb0086638bf9"/>
  <p:tag name="KSO_WM_SLIDE_CAN_ADD_NAVIGATION" val="1"/>
  <p:tag name="KSO_WM_CHIP_GROUPID" val="5ef21358a491bb0086638bf8"/>
  <p:tag name="KSO_WM_SLIDE_BK_DARK_LIGHT" val="2"/>
  <p:tag name="KSO_WM_SLIDE_BACKGROUND_TYPE" val="leftRight"/>
  <p:tag name="KSO_WM_SLIDE_SUPPORT_FEATURE_TYPE" val="0"/>
  <p:tag name="KSO_WM_TEMPLATE_ASSEMBLE_XID" val="60656f9c4054ed1e2fb80d70"/>
  <p:tag name="KSO_WM_TEMPLATE_ASSEMBLE_GROUPID" val="60656f9c4054ed1e2fb80d70"/>
</p:tagLst>
</file>

<file path=ppt/tags/tag137.xml><?xml version="1.0" encoding="utf-8"?>
<p:tagLst xmlns:p="http://schemas.openxmlformats.org/presentationml/2006/main">
  <p:tag name="TABLE_ENDDRAG_ORIGIN_RECT" val="744*346"/>
  <p:tag name="TABLE_ENDDRAG_RECT" val="122*159*744*346"/>
</p:tagLst>
</file>

<file path=ppt/tags/tag13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地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215_1*f*1"/>
  <p:tag name="KSO_WM_TEMPLATE_CATEGORY" val="diagram"/>
  <p:tag name="KSO_WM_TEMPLATE_INDEX" val="20212215"/>
  <p:tag name="KSO_WM_UNIT_LAYERLEVEL" val="1"/>
  <p:tag name="KSO_WM_TAG_VERSION" val="1.0"/>
  <p:tag name="KSO_WM_BEAUTIFY_FLAG" val="#wm#"/>
  <p:tag name="KSO_WM_UNIT_DEFAULT_FONT" val="14;20;2"/>
  <p:tag name="KSO_WM_UNIT_BLOCK" val="0"/>
  <p:tag name="KSO_WM_UNIT_VALUE" val="336"/>
  <p:tag name="KSO_WM_UNIT_SHOW_EDIT_AREA_INDICATION" val="1"/>
  <p:tag name="KSO_WM_CHIP_GROUPID" val="5e6b05596848fb12bee65ac8"/>
  <p:tag name="KSO_WM_CHIP_XID" val="5e6b05596848fb12bee65aca"/>
  <p:tag name="KSO_WM_UNIT_DEC_AREA_ID" val="531a551f70e64bd9b3467586c2eb8a1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2b85d72a2e041d2a53aa3d309c8d125"/>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39b06370c9383becde71a1e"/>
  <p:tag name="KSO_WM_TEMPLATE_ASSEMBLE_GROUPID" val="639b06370c9383becde71a1e"/>
</p:tagLst>
</file>

<file path=ppt/tags/tag139.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diagram20217097_1*a*1"/>
  <p:tag name="KSO_WM_TEMPLATE_CATEGORY" val="diagram"/>
  <p:tag name="KSO_WM_TEMPLATE_INDEX" val="20217097"/>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7f14af1609284ea0b607822725b8c5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15546f7fe9064abe988ac6502b0bb09f"/>
  <p:tag name="KSO_WM_UNIT_TEXT_FILL_FORE_SCHEMECOLOR_INDEX_BRIGHTNESS" val="0"/>
  <p:tag name="KSO_WM_UNIT_TEXT_FILL_FORE_SCHEMECOLOR_INDEX" val="13"/>
  <p:tag name="KSO_WM_UNIT_TEXT_FILL_TYPE" val="1"/>
  <p:tag name="KSO_WM_TEMPLATE_ASSEMBLE_XID" val="606570604054ed1e2fb814e9"/>
  <p:tag name="KSO_WM_TEMPLATE_ASSEMBLE_GROUPID" val="606570604054ed1e2fb814e9"/>
</p:tagLst>
</file>

<file path=ppt/tags/tag14.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diagram20213278_1*a*1"/>
  <p:tag name="KSO_WM_TEMPLATE_CATEGORY" val="diagram"/>
  <p:tag name="KSO_WM_TEMPLATE_INDEX" val="2021327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2faaf2ba9a6d44b4a6acb3378077cb9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8e8b619f58e24641a8c7e5f393844109"/>
  <p:tag name="KSO_WM_UNIT_TEXT_FILL_FORE_SCHEMECOLOR_INDEX_BRIGHTNESS" val="0"/>
  <p:tag name="KSO_WM_UNIT_TEXT_FILL_FORE_SCHEMECOLOR_INDEX" val="13"/>
  <p:tag name="KSO_WM_UNIT_TEXT_FILL_TYPE" val="1"/>
  <p:tag name="KSO_WM_TEMPLATE_ASSEMBLE_XID" val="60656ed64054ed1e2fb8006f"/>
  <p:tag name="KSO_WM_TEMPLATE_ASSEMBLE_GROUPID" val="60656ed64054ed1e2fb8006f"/>
</p:tagLst>
</file>

<file path=ppt/tags/tag140.xml><?xml version="1.0" encoding="utf-8"?>
<p:tagLst xmlns:p="http://schemas.openxmlformats.org/presentationml/2006/main">
  <p:tag name="KSO_WM_SLIDE_ID" val="diagram20212215_1"/>
  <p:tag name="KSO_WM_TEMPLATE_SUBCATEGORY" val="21"/>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12215"/>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cab20a758c1ec0b7089d3"/>
  <p:tag name="KSO_WM_SLIDE_TYPE" val="text"/>
  <p:tag name="KSO_WM_SLIDE_SUBTYPE" val="picTxt"/>
  <p:tag name="KSO_WM_SLIDE_SIZE" val="864*396"/>
  <p:tag name="KSO_WM_SLIDE_POSITION" val="48*72"/>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2-12-15T19:34:16&quot;,&quot;maxSize&quot;:{&quot;size1&quot;:49.99966382980347},&quot;minSize&quot;:{&quot;size1&quot;:36.19966382980347},&quot;normalSize&quot;:{&quot;size1&quot;:41.299663829803464},&quot;subLayout&quot;:[{&quot;id&quot;:&quot;2022-12-15T19:34:16&quot;,&quot;maxSize&quot;:{&quot;size1&quot;:46.699979786872355},&quot;minSize&quot;:{&quot;size1&quot;:19.999979786872345},&quot;normalSize&quot;:{&quot;size1&quot;:30.43331312020568},&quot;subLayout&quot;:[{&quot;id&quot;:&quot;2022-12-15T19:34:16&quot;,&quot;margin&quot;:{&quot;bottom&quot;:0.02600000612437725,&quot;left&quot;:1.6929999589920044,&quot;right&quot;:0.02600000612437725,&quot;top&quot;:1.6929999589920044},&quot;type&quot;:0},{&quot;id&quot;:&quot;2022-12-15T19:34:16&quot;,&quot;margin&quot;:{&quot;bottom&quot;:1.6929999589920044,&quot;left&quot;:1.6929999589920044,&quot;right&quot;:0.02600000612437725,&quot;top&quot;:0.8199999928474426},&quot;type&quot;:0}],&quot;type&quot;:0},{&quot;id&quot;:&quot;2022-12-15T19:34:16&quot;,&quot;margin&quot;:{&quot;bottom&quot;:1.6929999589920044,&quot;left&quot;:1.243999719619751,&quot;right&quot;:1.6929999589920044,&quot;top&quot;:1.6929999589920044},&quot;type&quot;:0}],&quot;type&quot;:0}"/>
  <p:tag name="KSO_WM_SLIDE_BACKGROUND" val="[&quot;general&quot;]"/>
  <p:tag name="KSO_WM_SLIDE_RATIO" val="1.777778"/>
  <p:tag name="KSO_WM_CHIP_FILLPROP" val="[[{&quot;text_align&quot;:&quot;lb&quot;,&quot;text_direction&quot;:&quot;horizontal&quot;,&quot;support_big_font&quot;:false,&quot;picture_toward&quot;:0,&quot;picture_dockside&quot;:[],&quot;fill_id&quot;:&quot;b7340f5df43247b388bf8111af5beefc&quot;,&quot;fill_align&quot;:&quot;lb&quot;,&quot;chip_types&quot;:[&quot;header&quot;]},{&quot;text_align&quot;:&quot;lt&quot;,&quot;text_direction&quot;:&quot;horizontal&quot;,&quot;support_big_font&quot;:false,&quot;picture_toward&quot;:0,&quot;picture_dockside&quot;:[],&quot;fill_id&quot;:&quot;39e5b8525f65425eb1a46efefc99b092&quot;,&quot;fill_align&quot;:&quot;lt&quot;,&quot;chip_types&quot;:[&quot;pictext&quot;,&quot;text&quot;,&quot;picture&quot;,&quot;chart&quot;,&quot;table&quot;,&quot;video&quot;]},{&quot;text_align&quot;:&quot;lm&quot;,&quot;text_direction&quot;:&quot;horizontal&quot;,&quot;support_features&quot;:[&quot;collage&quot;,&quot;carousel&quot;,&quot;creativecrop&quot;],&quot;support_big_font&quot;:false,&quot;picture_toward&quot;:0,&quot;picture_dockside&quot;:[],&quot;fill_id&quot;:&quot;36771e6c83554b7eb13570d10bad3e3b&quot;,&quot;fill_align&quot;:&quot;cm&quot;,&quot;chip_types&quot;:[&quot;diagram&quot;,&quot;pictext&quot;,&quot;text&quot;,&quot;picture&quot;,&quot;chart&quot;,&quot;table&quot;,&quot;video&quot;]}],[{&quot;text_align&quot;:&quot;lb&quot;,&quot;text_direction&quot;:&quot;horizontal&quot;,&quot;support_big_font&quot;:false,&quot;picture_toward&quot;:0,&quot;picture_dockside&quot;:[],&quot;fill_id&quot;:&quot;b7340f5df43247b388bf8111af5beefc&quot;,&quot;fill_align&quot;:&quot;lb&quot;,&quot;chip_types&quot;:[&quot;text&quot;,&quot;header&quot;]},{&quot;text_align&quot;:&quot;lt&quot;,&quot;text_direction&quot;:&quot;horizontal&quot;,&quot;support_big_font&quot;:false,&quot;picture_toward&quot;:0,&quot;picture_dockside&quot;:[],&quot;fill_id&quot;:&quot;39e5b8525f65425eb1a46efefc99b092&quot;,&quot;fill_align&quot;:&quot;lt&quot;,&quot;chip_types&quot;:[&quot;picture&quot;]},{&quot;text_align&quot;:&quot;lm&quot;,&quot;text_direction&quot;:&quot;horizontal&quot;,&quot;support_features&quot;:[&quot;collage&quot;],&quot;support_big_font&quot;:false,&quot;picture_toward&quot;:0,&quot;picture_dockside&quot;:[],&quot;fill_id&quot;:&quot;36771e6c83554b7eb13570d10bad3e3b&quot;,&quot;fill_align&quot;:&quot;rm&quot;,&quot;chip_types&quot;:[&quot;pictext&quot;,&quot;picture&quot;,&quot;chart&quot;,&quot;table&quot;,&quot;video&quot;]}]]"/>
  <p:tag name="KSO_WM_CHIP_DECFILLPROP" val="[]"/>
  <p:tag name="KSO_WM_CHIP_GROUPID" val="5eecab20a758c1ec0b7089d1"/>
  <p:tag name="KSO_WM_SLIDE_BK_DARK_LIGHT" val="2"/>
  <p:tag name="KSO_WM_SLIDE_BACKGROUND_TYPE" val="general"/>
  <p:tag name="KSO_WM_SLIDE_SUPPORT_FEATURE_TYPE" val="0"/>
  <p:tag name="KSO_WM_TEMPLATE_ASSEMBLE_XID" val="639b06370c9383becde71a1e"/>
  <p:tag name="KSO_WM_TEMPLATE_ASSEMBLE_GROUPID" val="639b06370c9383becde71a1e"/>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829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4829"/>
  <p:tag name="KSO_WM_UNIT_VALUE" val="159"/>
  <p:tag name="KSO_WM_TEMPLATE_ASSEMBLE_XID" val="639b30820c9383becdeaa7f6"/>
  <p:tag name="KSO_WM_TEMPLATE_ASSEMBLE_GROUPID" val="639b30820c9383becdeaa7f6"/>
</p:tagLst>
</file>

<file path=ppt/tags/tag142.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14829_1*a*1"/>
  <p:tag name="KSO_WM_TEMPLATE_CATEGORY" val="diagram"/>
  <p:tag name="KSO_WM_TEMPLATE_INDEX" val="20214829"/>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0ee4602f7d644407b6c6d366814f5b8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4cd39cf9f7e1450884b968a5acf0b2c3"/>
  <p:tag name="KSO_WM_UNIT_TEXT_FILL_FORE_SCHEMECOLOR_INDEX_BRIGHTNESS" val="0"/>
  <p:tag name="KSO_WM_UNIT_TEXT_FILL_FORE_SCHEMECOLOR_INDEX" val="13"/>
  <p:tag name="KSO_WM_UNIT_TEXT_FILL_TYPE" val="1"/>
  <p:tag name="KSO_WM_TEMPLATE_ASSEMBLE_XID" val="639b30820c9383becdeaa7f6"/>
  <p:tag name="KSO_WM_TEMPLATE_ASSEMBLE_GROUPID" val="639b30820c9383becdeaa7f6"/>
</p:tagLst>
</file>

<file path=ppt/tags/tag14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83_1*f*1"/>
  <p:tag name="KSO_WM_TEMPLATE_CATEGORY" val="diagram"/>
  <p:tag name="KSO_WM_TEMPLATE_INDEX" val="20217083"/>
  <p:tag name="KSO_WM_UNIT_LAYERLEVEL" val="1"/>
  <p:tag name="KSO_WM_TAG_VERSION" val="1.0"/>
  <p:tag name="KSO_WM_BEAUTIFY_FLAG" val="#wm#"/>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0b5e953b8ecf441ca4383feb1f3f00d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dd13586027a3420c82af94eb6fddc829"/>
  <p:tag name="KSO_WM_UNIT_TEXT_FILL_FORE_SCHEMECOLOR_INDEX_BRIGHTNESS" val="0.25"/>
  <p:tag name="KSO_WM_UNIT_TEXT_FILL_FORE_SCHEMECOLOR_INDEX" val="13"/>
  <p:tag name="KSO_WM_UNIT_TEXT_FILL_TYPE" val="1"/>
  <p:tag name="KSO_WM_TEMPLATE_ASSEMBLE_XID" val="6065705a4054ed1e2fb814d5"/>
  <p:tag name="KSO_WM_TEMPLATE_ASSEMBLE_GROUPID" val="6065705a4054ed1e2fb814d5"/>
</p:tagLst>
</file>

<file path=ppt/tags/tag144.xml><?xml version="1.0" encoding="utf-8"?>
<p:tagLst xmlns:p="http://schemas.openxmlformats.org/presentationml/2006/main">
  <p:tag name="KSO_WM_SLIDE_ID" val="diagram20214829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492"/>
  <p:tag name="KSO_WM_SLIDE_POSITION" val="0*0"/>
  <p:tag name="KSO_WM_TAG_VERSION" val="1.0"/>
  <p:tag name="KSO_WM_BEAUTIFY_FLAG" val="#wm#"/>
  <p:tag name="KSO_WM_TEMPLATE_CATEGORY" val="diagram"/>
  <p:tag name="KSO_WM_TEMPLATE_INDEX" val="20214829"/>
  <p:tag name="KSO_WM_SLIDE_LAYOUT" val="a_f"/>
  <p:tag name="KSO_WM_SLIDE_LAYOUT_CNT" val="1_2"/>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a88525c58138ea8159e11"/>
  <p:tag name="KSO_WM_CHIP_FILLPROP" val="[[{&quot;text_align&quot;:&quot;lm&quot;,&quot;text_direction&quot;:&quot;horizontal&quot;,&quot;support_big_font&quot;:false,&quot;picture_toward&quot;:0,&quot;picture_dockside&quot;:[],&quot;fill_id&quot;:&quot;e490dee09e1641e6996ca1703d5986ea&quot;,&quot;fill_align&quot;:&quot;lm&quot;,&quot;chip_types&quot;:[&quot;header&quot;]},{&quot;text_align&quot;:&quot;lm&quot;,&quot;text_direction&quot;:&quot;horizontal&quot;,&quot;support_features&quot;:[&quot;collage&quot;],&quot;support_big_font&quot;:false,&quot;picture_toward&quot;:0,&quot;picture_dockside&quot;:[],&quot;fill_id&quot;:&quot;4df5b586a7744af78c66580e7b416070&quot;,&quot;fill_align&quot;:&quot;lm&quot;,&quot;chip_types&quot;:[&quot;text&quot;,&quot;picture&quot;,&quot;chart&quot;,&quot;table&quot;]},{&quot;text_align&quot;:&quot;lm&quot;,&quot;text_direction&quot;:&quot;horizontal&quot;,&quot;support_features&quot;:[&quot;collage&quot;],&quot;support_big_font&quot;:false,&quot;picture_toward&quot;:0,&quot;picture_dockside&quot;:[],&quot;fill_id&quot;:&quot;4f322dec055a42a0a35f75814babf4c6&quot;,&quot;fill_align&quot;:&quot;lm&quot;,&quot;chip_types&quot;:[&quot;text&quot;,&quot;picture&quot;,&quot;chart&quot;,&quot;table&quot;]}]]"/>
  <p:tag name="KSO_WM_CHIP_DECFILLPROP" val="[]"/>
  <p:tag name="FIXED_XID_TMP" val="5f5ee1ca4d6848d78f644aeb"/>
  <p:tag name="KSO_WM_CHIP_GROUPID" val="5efc02c11e2627f60d7fd5d7"/>
  <p:tag name="KSO_WM_SLIDE_BK_DARK_LIGHT" val="2"/>
  <p:tag name="KSO_WM_SLIDE_BACKGROUND_TYPE" val="navigation"/>
  <p:tag name="KSO_WM_SLIDE_SUPPORT_FEATURE_TYPE" val="0"/>
  <p:tag name="KSO_WM_TEMPLATE_ASSEMBLE_XID" val="639b30820c9383becdeaa7f6"/>
  <p:tag name="KSO_WM_TEMPLATE_ASSEMBLE_GROUPID" val="639b30820c9383becdeaa7f6"/>
  <p:tag name="KSO_WM_SLIDE_LAYOUT_INFO" val="{&quot;id&quot;:&quot;2022-12-15T22:34:42&quot;,&quot;maxSize&quot;:{&quot;size1&quot;:13.5},&quot;minSize&quot;:{&quot;size1&quot;:13.5},&quot;normalSize&quot;:{&quot;size1&quot;:13.5},&quot;subLayout&quot;:[{&quot;backgroundInfo&quot;:[{&quot;bottom&quot;:0,&quot;bottomAbs&quot;:false,&quot;left&quot;:0,&quot;leftAbs&quot;:false,&quot;right&quot;:0,&quot;rightAbs&quot;:false,&quot;top&quot;:0,&quot;topAbs&quot;:false,&quot;type&quot;:&quot;navigation&quot;}],&quot;id&quot;:&quot;2022-12-15T22:34:42&quot;,&quot;margin&quot;:{&quot;bottom&quot;:0.44999995827674866,&quot;left&quot;:1.2699999809265137,&quot;right&quot;:1.2699999809265137,&quot;top&quot;:0.4230000674724579},&quot;type&quot;:0},{&quot;id&quot;:&quot;2022-12-15T22:34:42&quot;,&quot;maxSize&quot;:{&quot;size1&quot;:64.2},&quot;minSize&quot;:{&quot;size1&quot;:41.1},&quot;normalSize&quot;:{&quot;size1&quot;:54.96570327552986},&quot;subLayout&quot;:[{&quot;id&quot;:&quot;2022-12-15T22:34:42&quot;,&quot;margin&quot;:{&quot;bottom&quot;:0.02600000612437725,&quot;left&quot;:1.6929999589920044,&quot;right&quot;:1.6929999589920044,&quot;top&quot;:0.847000002861023},&quot;type&quot;:0},{&quot;id&quot;:&quot;2022-12-15T22:34:42&quot;,&quot;margin&quot;:{&quot;bottom&quot;:1.6929999589920044,&quot;left&quot;:1.6929999589920044,&quot;right&quot;:1.6929999589920044,&quot;top&quot;:0.8199999928474426},&quot;type&quot;:0}],&quot;type&quot;:0}],&quot;type&quot;:0}"/>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829_1*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4829"/>
  <p:tag name="KSO_WM_UNIT_VALUE" val="159"/>
  <p:tag name="KSO_WM_TEMPLATE_ASSEMBLE_XID" val="639b30820c9383becdeaa7f6"/>
  <p:tag name="KSO_WM_TEMPLATE_ASSEMBLE_GROUPID" val="639b30820c9383becdeaa7f6"/>
</p:tagLst>
</file>

<file path=ppt/tags/tag14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14829_1*a*1"/>
  <p:tag name="KSO_WM_TEMPLATE_CATEGORY" val="diagram"/>
  <p:tag name="KSO_WM_TEMPLATE_INDEX" val="20214829"/>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0ee4602f7d644407b6c6d366814f5b8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4cd39cf9f7e1450884b968a5acf0b2c3"/>
  <p:tag name="KSO_WM_UNIT_TEXT_FILL_FORE_SCHEMECOLOR_INDEX_BRIGHTNESS" val="0"/>
  <p:tag name="KSO_WM_UNIT_TEXT_FILL_FORE_SCHEMECOLOR_INDEX" val="13"/>
  <p:tag name="KSO_WM_UNIT_TEXT_FILL_TYPE" val="1"/>
  <p:tag name="KSO_WM_TEMPLATE_ASSEMBLE_XID" val="639b30820c9383becdeaa7f6"/>
  <p:tag name="KSO_WM_TEMPLATE_ASSEMBLE_GROUPID" val="639b30820c9383becdeaa7f6"/>
</p:tagLst>
</file>

<file path=ppt/tags/tag14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地表达观点，往往事半功倍。当您的内容到达这个限度时，或许已经不纯粹作用于演示。"/>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4829_1*f*2"/>
  <p:tag name="KSO_WM_TEMPLATE_CATEGORY" val="diagram"/>
  <p:tag name="KSO_WM_TEMPLATE_INDEX" val="20214829"/>
  <p:tag name="KSO_WM_UNIT_LAYERLEVEL" val="1"/>
  <p:tag name="KSO_WM_TAG_VERSION" val="1.0"/>
  <p:tag name="KSO_WM_BEAUTIFY_FLAG" val="#wm#"/>
  <p:tag name="KSO_WM_UNIT_DEFAULT_FONT" val="14;20;2"/>
  <p:tag name="KSO_WM_UNIT_BLOCK" val="0"/>
  <p:tag name="KSO_WM_UNIT_VALUE" val="234"/>
  <p:tag name="KSO_WM_UNIT_SHOW_EDIT_AREA_INDICATION" val="1"/>
  <p:tag name="KSO_WM_CHIP_GROUPID" val="5e6b05596848fb12bee65ac8"/>
  <p:tag name="KSO_WM_CHIP_XID" val="5e6b05596848fb12bee65aca"/>
  <p:tag name="KSO_WM_UNIT_DEC_AREA_ID" val="77b840106d9d4a4eba884c3e6933e2c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35b0bf01d02a4762bea607529aee319a"/>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639b30820c9383becdeaa7f6"/>
  <p:tag name="KSO_WM_TEMPLATE_ASSEMBLE_GROUPID" val="639b30820c9383becdeaa7f6"/>
</p:tagLst>
</file>

<file path=ppt/tags/tag148.xml><?xml version="1.0" encoding="utf-8"?>
<p:tagLst xmlns:p="http://schemas.openxmlformats.org/presentationml/2006/main">
  <p:tag name="KSO_WM_SLIDE_ID" val="diagram20214829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492"/>
  <p:tag name="KSO_WM_SLIDE_POSITION" val="0*0"/>
  <p:tag name="KSO_WM_TAG_VERSION" val="1.0"/>
  <p:tag name="KSO_WM_BEAUTIFY_FLAG" val="#wm#"/>
  <p:tag name="KSO_WM_TEMPLATE_CATEGORY" val="diagram"/>
  <p:tag name="KSO_WM_TEMPLATE_INDEX" val="20214829"/>
  <p:tag name="KSO_WM_SLIDE_LAYOUT" val="a_f"/>
  <p:tag name="KSO_WM_SLIDE_LAYOUT_CNT" val="1_2"/>
  <p:tag name="KSO_WM_SLIDE_LAYOUT_INFO" val="{&quot;id&quot;:&quot;2022-12-15T22:34:42&quot;,&quot;maxSize&quot;:{&quot;size1&quot;:13.5},&quot;minSize&quot;:{&quot;size1&quot;:13.5},&quot;normalSize&quot;:{&quot;size1&quot;:13.5},&quot;subLayout&quot;:[{&quot;backgroundInfo&quot;:[{&quot;bottom&quot;:0,&quot;bottomAbs&quot;:false,&quot;left&quot;:0,&quot;leftAbs&quot;:false,&quot;right&quot;:0,&quot;rightAbs&quot;:false,&quot;top&quot;:0,&quot;topAbs&quot;:false,&quot;type&quot;:&quot;navigation&quot;}],&quot;id&quot;:&quot;2022-12-15T22:34:42&quot;,&quot;margin&quot;:{&quot;bottom&quot;:0.44999995827674866,&quot;left&quot;:1.2699999809265137,&quot;right&quot;:1.2699999809265137,&quot;top&quot;:0.4230000674724579},&quot;type&quot;:0},{&quot;id&quot;:&quot;2022-12-15T22:34:42&quot;,&quot;maxSize&quot;:{&quot;size1&quot;:64.2},&quot;minSize&quot;:{&quot;size1&quot;:41.1},&quot;normalSize&quot;:{&quot;size1&quot;:61.131406551059726},&quot;subLayout&quot;:[{&quot;id&quot;:&quot;2022-12-15T22:34:42&quot;,&quot;margin&quot;:{&quot;bottom&quot;:0.02600000612437725,&quot;left&quot;:1.6929999589920044,&quot;right&quot;:1.6929999589920044,&quot;top&quot;:0.847000002861023},&quot;type&quot;:0},{&quot;id&quot;:&quot;2022-12-15T22:34:42&quot;,&quot;margin&quot;:{&quot;bottom&quot;:1.6929999589920044,&quot;left&quot;:1.6929999589920044,&quot;right&quot;:1.6929999589920044,&quot;top&quot;:0.8199999928474426},&quot;type&quot;:0}],&quot;type&quot;:0}],&quot;type&quot;:0}"/>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a88525c58138ea8159e11"/>
  <p:tag name="KSO_WM_CHIP_FILLPROP" val="[[{&quot;text_align&quot;:&quot;lm&quot;,&quot;text_direction&quot;:&quot;horizontal&quot;,&quot;support_big_font&quot;:false,&quot;picture_toward&quot;:0,&quot;picture_dockside&quot;:[],&quot;fill_id&quot;:&quot;e490dee09e1641e6996ca1703d5986ea&quot;,&quot;fill_align&quot;:&quot;lm&quot;,&quot;chip_types&quot;:[&quot;header&quot;]},{&quot;text_align&quot;:&quot;lm&quot;,&quot;text_direction&quot;:&quot;horizontal&quot;,&quot;support_features&quot;:[&quot;collage&quot;],&quot;support_big_font&quot;:false,&quot;picture_toward&quot;:0,&quot;picture_dockside&quot;:[],&quot;fill_id&quot;:&quot;4df5b586a7744af78c66580e7b416070&quot;,&quot;fill_align&quot;:&quot;lm&quot;,&quot;chip_types&quot;:[&quot;text&quot;,&quot;picture&quot;,&quot;chart&quot;,&quot;table&quot;]},{&quot;text_align&quot;:&quot;lm&quot;,&quot;text_direction&quot;:&quot;horizontal&quot;,&quot;support_features&quot;:[&quot;collage&quot;],&quot;support_big_font&quot;:false,&quot;picture_toward&quot;:0,&quot;picture_dockside&quot;:[],&quot;fill_id&quot;:&quot;4f322dec055a42a0a35f75814babf4c6&quot;,&quot;fill_align&quot;:&quot;lm&quot;,&quot;chip_types&quot;:[&quot;text&quot;,&quot;picture&quot;,&quot;chart&quot;,&quot;table&quot;]}]]"/>
  <p:tag name="KSO_WM_CHIP_DECFILLPROP" val="[]"/>
  <p:tag name="KSO_WM_CHIP_GROUPID" val="5efc02c11e2627f60d7fd5d7"/>
  <p:tag name="KSO_WM_SLIDE_BK_DARK_LIGHT" val="2"/>
  <p:tag name="KSO_WM_SLIDE_BACKGROUND_TYPE" val="navigation"/>
  <p:tag name="KSO_WM_SLIDE_SUPPORT_FEATURE_TYPE" val="0"/>
  <p:tag name="KSO_WM_TEMPLATE_ASSEMBLE_XID" val="639b30820c9383becdeaa7f6"/>
  <p:tag name="KSO_WM_TEMPLATE_ASSEMBLE_GROUPID" val="639b30820c9383becdeaa7f6"/>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2713_1*i*1"/>
  <p:tag name="KSO_WM_TEMPLATE_CATEGORY" val="diagram"/>
  <p:tag name="KSO_WM_TEMPLATE_INDEX" val="20212713"/>
  <p:tag name="KSO_WM_UNIT_LAYERLEVEL" val="1"/>
  <p:tag name="KSO_WM_TAG_VERSION" val="1.0"/>
  <p:tag name="KSO_WM_BEAUTIFY_FLAG" val="#wm#"/>
  <p:tag name="KSO_WM_UNIT_BLOCK" val="0"/>
  <p:tag name="KSO_WM_UNIT_SM_LIMIT_TYPE" val="2"/>
  <p:tag name="KSO_WM_UNIT_DEC_AREA_ID" val="6c938ff465544c81b53780745e718009"/>
  <p:tag name="KSO_WM_UNIT_DECORATE_INFO" val="{&quot;DecorateInfoH&quot;:{&quot;IsAbs&quot;:false},&quot;DecorateInfoW&quot;:{&quot;IsAbs&quot;:false},&quot;DecorateInfoX&quot;:{&quot;IsAbs&quot;:false,&quot;Pos&quot;:1},&quot;DecorateInfoY&quot;:{&quot;IsAbs&quot;:false,&quot;Pos&quot;:1},&quot;ReferentInfo&quot;:{&quot;Id&quot;:&quot;84a6c56b6ff04b3385062ce2c276b31c&quot;,&quot;X&quot;:{&quot;Pos&quot;:1},&quot;Y&quot;:{&quot;Pos&quot;:1}},&quot;whChangeMode&quot;:1}"/>
  <p:tag name="KSO_WM_CHIP_GROUPID" val="5f708c7a747e3ea6e292a7fb"/>
  <p:tag name="KSO_WM_CHIP_XID" val="5f708c7a747e3ea6e292a7fc"/>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816"/>
  <p:tag name="KSO_WM_TEMPLATE_ASSEMBLE_XID" val="60656f644054ed1e2fb80930"/>
  <p:tag name="KSO_WM_TEMPLATE_ASSEMBLE_GROUPID" val="60656f644054ed1e2fb80930"/>
</p:tagLst>
</file>

<file path=ppt/tags/tag1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NOCLEAR" val="0"/>
  <p:tag name="KSO_WM_UNIT_HIGHLIGHT" val="0"/>
  <p:tag name="KSO_WM_UNIT_COMPATIBLE" val="0"/>
  <p:tag name="KSO_WM_UNIT_DIAGRAM_ISNUMVISUAL" val="0"/>
  <p:tag name="KSO_WM_UNIT_DIAGRAM_ISREFERUNIT" val="0"/>
  <p:tag name="KSO_WM_UNIT_ID" val="diagram20213278_1*f*1"/>
  <p:tag name="KSO_WM_TEMPLATE_CATEGORY" val="diagram"/>
  <p:tag name="KSO_WM_TEMPLATE_INDEX" val="20213278"/>
  <p:tag name="KSO_WM_UNIT_LAYERLEVEL" val="1"/>
  <p:tag name="KSO_WM_TAG_VERSION" val="1.0"/>
  <p:tag name="KSO_WM_UNIT_DEFAULT_FONT" val="14;20;2"/>
  <p:tag name="KSO_WM_UNIT_BLOCK" val="0"/>
  <p:tag name="KSO_WM_UNIT_VALUE" val="220"/>
  <p:tag name="KSO_WM_UNIT_SHOW_EDIT_AREA_INDICATION" val="1"/>
  <p:tag name="KSO_WM_CHIP_GROUPID" val="5e6b05596848fb12bee65ac8"/>
  <p:tag name="KSO_WM_CHIP_XID" val="5e6b05596848fb12bee65aca"/>
  <p:tag name="KSO_WM_UNIT_DEC_AREA_ID" val="ed5605aeaf504eafae65e997af6cca0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ed1c80be18b245ad9034621e5c036934"/>
  <p:tag name="KSO_WM_UNIT_TEXT_FILL_FORE_SCHEMECOLOR_INDEX_BRIGHTNESS" val="0.25"/>
  <p:tag name="KSO_WM_UNIT_TEXT_FILL_FORE_SCHEMECOLOR_INDEX" val="13"/>
  <p:tag name="KSO_WM_UNIT_TEXT_FILL_TYPE" val="1"/>
  <p:tag name="KSO_WM_TEMPLATE_ASSEMBLE_XID" val="60656ed64054ed1e2fb8006f"/>
  <p:tag name="KSO_WM_TEMPLATE_ASSEMBLE_GROUPID" val="60656ed64054ed1e2fb8006f"/>
</p:tagLst>
</file>

<file path=ppt/tags/tag150.xml><?xml version="1.0" encoding="utf-8"?>
<p:tagLst xmlns:p="http://schemas.openxmlformats.org/presentationml/2006/main">
  <p:tag name="KSO_WM_UNIT_ISCONTENTSTITLE" val="0"/>
  <p:tag name="KSO_WM_UNIT_ISNUMDGMTITLE" val="0"/>
  <p:tag name="KSO_WM_UNIT_NOCLEAR" val="0"/>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diagram20212713_1*a*1"/>
  <p:tag name="KSO_WM_TEMPLATE_CATEGORY" val="diagram"/>
  <p:tag name="KSO_WM_TEMPLATE_INDEX" val="2021271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8813dededcd94f83be1334e61bb4760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ba21aa6e7b04473ad95be895e1428b6"/>
  <p:tag name="KSO_WM_UNIT_TEXT_FILL_FORE_SCHEMECOLOR_INDEX_BRIGHTNESS" val="0"/>
  <p:tag name="KSO_WM_UNIT_TEXT_FILL_FORE_SCHEMECOLOR_INDEX" val="13"/>
  <p:tag name="KSO_WM_UNIT_TEXT_FILL_TYPE" val="1"/>
  <p:tag name="KSO_WM_TEMPLATE_ASSEMBLE_XID" val="60656f644054ed1e2fb80930"/>
  <p:tag name="KSO_WM_TEMPLATE_ASSEMBLE_GROUPID" val="60656f644054ed1e2fb80930"/>
</p:tagLst>
</file>

<file path=ppt/tags/tag15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713_1*f*1"/>
  <p:tag name="KSO_WM_TEMPLATE_CATEGORY" val="diagram"/>
  <p:tag name="KSO_WM_TEMPLATE_INDEX" val="20212713"/>
  <p:tag name="KSO_WM_UNIT_LAYERLEVEL" val="1"/>
  <p:tag name="KSO_WM_TAG_VERSION" val="1.0"/>
  <p:tag name="KSO_WM_BEAUTIFY_FLAG" val="#wm#"/>
  <p:tag name="KSO_WM_UNIT_DEFAULT_FONT" val="14;20;2"/>
  <p:tag name="KSO_WM_UNIT_BLOCK" val="0"/>
  <p:tag name="KSO_WM_UNIT_VALUE" val="440"/>
  <p:tag name="KSO_WM_UNIT_SHOW_EDIT_AREA_INDICATION" val="1"/>
  <p:tag name="KSO_WM_CHIP_GROUPID" val="5e6b05596848fb12bee65ac8"/>
  <p:tag name="KSO_WM_CHIP_XID" val="5e6b05596848fb12bee65aca"/>
  <p:tag name="KSO_WM_UNIT_DEC_AREA_ID" val="84a6c56b6ff04b3385062ce2c276b31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a95d889fcf624743b8b9a892c7ba4fc1"/>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30"/>
  <p:tag name="KSO_WM_TEMPLATE_ASSEMBLE_GROUPID" val="60656f644054ed1e2fb80930"/>
</p:tagLst>
</file>

<file path=ppt/tags/tag152.xml><?xml version="1.0" encoding="utf-8"?>
<p:tagLst xmlns:p="http://schemas.openxmlformats.org/presentationml/2006/main">
  <p:tag name="KSO_WM_BEAUTIFY_FLAG" val="#wm#"/>
  <p:tag name="KSO_WM_TEMPLATE_CATEGORY" val="diagram"/>
  <p:tag name="KSO_WM_TEMPLATE_INDEX" val="20212713"/>
  <p:tag name="KSO_WM_SLIDE_ID" val="diagram2021271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864*444"/>
  <p:tag name="KSO_WM_SLIDE_POSITION" val="47*48"/>
  <p:tag name="KSO_WM_TAG_VERSION" val="1.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43:53&quot;,&quot;maxSize&quot;:{&quot;size1&quot;:26.7},&quot;minSize&quot;:{&quot;size1&quot;:17.9},&quot;normalSize&quot;:{&quot;size1&quot;:17.9},&quot;subLayout&quot;:[{&quot;id&quot;:&quot;2021-04-01T15:43:53&quot;,&quot;margin&quot;:{&quot;bottom&quot;:0.02600000612437725,&quot;left&quot;:2.9629998207092285,&quot;right&quot;:2.5399999618530273,&quot;top&quot;:1.6929999589920044},&quot;type&quot;:0},{&quot;id&quot;:&quot;2021-04-01T15:43:53&quot;,&quot;margin&quot;:{&quot;bottom&quot;:2.5399999618530273,&quot;left&quot;:2.5399999618530273,&quot;right&quot;:2.5399999618530273,&quot;top&quot;:1.6670000553131104},&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8c7a747e3ea6e292a7fc"/>
  <p:tag name="KSO_WM_CHIP_FILLPROP" val="[[{&quot;text_align&quot;:&quot;lt&quot;,&quot;text_direction&quot;:&quot;horizontal&quot;,&quot;support_big_font&quot;:false,&quot;picture_toward&quot;:0,&quot;picture_dockside&quot;:[],&quot;fill_id&quot;:&quot;577fb6fb92184a2fb8c769fd05bb9d24&quot;,&quot;fill_align&quot;:&quot;lt&quot;,&quot;chip_types&quot;:[&quot;header&quot;]},{&quot;text_align&quot;:&quot;lm&quot;,&quot;text_direction&quot;:&quot;horizontal&quot;,&quot;support_features&quot;:[&quot;collage&quot;,&quot;carousel&quot;],&quot;support_big_font&quot;:false,&quot;picture_toward&quot;:0,&quot;picture_dockside&quot;:[],&quot;fill_id&quot;:&quot;ca3f0f9c0eb4416e9bcff006547ecf8f&quot;,&quot;fill_align&quot;:&quot;cm&quot;,&quot;chip_types&quot;:[&quot;diagram&quot;,&quot;text&quot;,&quot;picture&quot;,&quot;chart&quot;,&quot;table&quot;,&quot;video&quot;]}]]"/>
  <p:tag name="KSO_WM_CHIP_DECFILLPROP" val="[]"/>
  <p:tag name="KSO_WM_SLIDE_CAN_ADD_NAVIGATION" val="1"/>
  <p:tag name="KSO_WM_CHIP_GROUPID" val="5f708c7a747e3ea6e292a7fb"/>
  <p:tag name="KSO_WM_SLIDE_BK_DARK_LIGHT" val="2"/>
  <p:tag name="KSO_WM_SLIDE_BACKGROUND_TYPE" val="general"/>
  <p:tag name="KSO_WM_SLIDE_SUPPORT_FEATURE_TYPE" val="0"/>
  <p:tag name="KSO_WM_TEMPLATE_ASSEMBLE_XID" val="60656f644054ed1e2fb80930"/>
  <p:tag name="KSO_WM_TEMPLATE_ASSEMBLE_GROUPID" val="60656f644054ed1e2fb80930"/>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5265_1*ζ_h_i*1_1_1"/>
  <p:tag name="KSO_WM_TEMPLATE_CATEGORY" val="diagram"/>
  <p:tag name="KSO_WM_TEMPLATE_INDEX" val="20215265"/>
  <p:tag name="KSO_WM_UNIT_LAYERLEVEL" val="1_1_1"/>
  <p:tag name="KSO_WM_TAG_VERSION" val="1.0"/>
  <p:tag name="KSO_WM_BEAUTIFY_FLAG" val="#wm#"/>
  <p:tag name="KSO_WM_UNIT_PICTURE_TOWARD" val="1"/>
  <p:tag name="KSO_WM_UNIT_PICTURE_DOCKSIDE" val="cb,rm,ct"/>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3"/>
  <p:tag name="KSO_WM_UNIT_ID" val="diagram20215265_1*ζ_h_i*1_1_3"/>
  <p:tag name="KSO_WM_TEMPLATE_CATEGORY" val="diagram"/>
  <p:tag name="KSO_WM_TEMPLATE_INDEX" val="20215265"/>
  <p:tag name="KSO_WM_UNIT_LAYERLEVEL" val="1_1_1"/>
  <p:tag name="KSO_WM_TAG_VERSION" val="1.0"/>
  <p:tag name="KSO_WM_BEAUTIFY_FLAG" val="#wm#"/>
  <p:tag name="KSO_WM_UNIT_PICTURE_TOWARD" val="1"/>
  <p:tag name="KSO_WM_UNIT_PICTURE_DOCKSIDE" val="cb,rm,ct"/>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4"/>
  <p:tag name="KSO_WM_UNIT_ID" val="diagram20215265_1*ζ_h_i*1_1_4"/>
  <p:tag name="KSO_WM_TEMPLATE_CATEGORY" val="diagram"/>
  <p:tag name="KSO_WM_TEMPLATE_INDEX" val="20215265"/>
  <p:tag name="KSO_WM_UNIT_LAYERLEVEL" val="1_1_1"/>
  <p:tag name="KSO_WM_TAG_VERSION" val="1.0"/>
  <p:tag name="KSO_WM_BEAUTIFY_FLAG" val="#wm#"/>
  <p:tag name="KSO_WM_UNIT_PICTURE_TOWARD" val="1"/>
  <p:tag name="KSO_WM_UNIT_PICTURE_DOCKSIDE" val="cb,rm,ct"/>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5"/>
  <p:tag name="KSO_WM_UNIT_ID" val="diagram20215265_1*ζ_h_i*1_1_5"/>
  <p:tag name="KSO_WM_TEMPLATE_CATEGORY" val="diagram"/>
  <p:tag name="KSO_WM_TEMPLATE_INDEX" val="20215265"/>
  <p:tag name="KSO_WM_UNIT_LAYERLEVEL" val="1_1_1"/>
  <p:tag name="KSO_WM_TAG_VERSION" val="1.0"/>
  <p:tag name="KSO_WM_BEAUTIFY_FLAG" val="#wm#"/>
  <p:tag name="KSO_WM_UNIT_PICTURE_TOWARD" val="1"/>
  <p:tag name="KSO_WM_UNIT_PICTURE_DOCKSIDE" val="cb,rm,ct"/>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6"/>
  <p:tag name="KSO_WM_UNIT_ID" val="diagram20215265_1*ζ_h_i*1_1_6"/>
  <p:tag name="KSO_WM_TEMPLATE_CATEGORY" val="diagram"/>
  <p:tag name="KSO_WM_TEMPLATE_INDEX" val="20215265"/>
  <p:tag name="KSO_WM_UNIT_LAYERLEVEL" val="1_1_1"/>
  <p:tag name="KSO_WM_TAG_VERSION" val="1.0"/>
  <p:tag name="KSO_WM_BEAUTIFY_FLAG" val="#wm#"/>
  <p:tag name="KSO_WM_UNIT_PICTURE_TOWARD" val="1"/>
  <p:tag name="KSO_WM_UNIT_PICTURE_DOCKSIDE" val="cb,rm,ct"/>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7"/>
  <p:tag name="KSO_WM_UNIT_ID" val="diagram20215265_1*ζ_h_i*1_1_7"/>
  <p:tag name="KSO_WM_TEMPLATE_CATEGORY" val="diagram"/>
  <p:tag name="KSO_WM_TEMPLATE_INDEX" val="20215265"/>
  <p:tag name="KSO_WM_UNIT_LAYERLEVEL" val="1_1_1"/>
  <p:tag name="KSO_WM_TAG_VERSION" val="1.0"/>
  <p:tag name="KSO_WM_BEAUTIFY_FLAG" val="#wm#"/>
  <p:tag name="KSO_WM_UNIT_PICTURE_TOWARD" val="1"/>
  <p:tag name="KSO_WM_UNIT_PICTURE_DOCKSIDE" val="cb,rm,ct"/>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8"/>
  <p:tag name="KSO_WM_UNIT_ID" val="diagram20215265_1*ζ_h_i*1_1_8"/>
  <p:tag name="KSO_WM_TEMPLATE_CATEGORY" val="diagram"/>
  <p:tag name="KSO_WM_TEMPLATE_INDEX" val="20215265"/>
  <p:tag name="KSO_WM_UNIT_LAYERLEVEL" val="1_1_1"/>
  <p:tag name="KSO_WM_TAG_VERSION" val="1.0"/>
  <p:tag name="KSO_WM_BEAUTIFY_FLAG" val="#wm#"/>
  <p:tag name="KSO_WM_UNIT_PICTURE_TOWARD" val="1"/>
  <p:tag name="KSO_WM_UNIT_PICTURE_DOCKSIDE" val="cb,rm,ct"/>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xml><?xml version="1.0" encoding="utf-8"?>
<p:tagLst xmlns:p="http://schemas.openxmlformats.org/presentationml/2006/main">
  <p:tag name="KSO_WM_SLIDE_ID" val="diagram20213278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432"/>
  <p:tag name="KSO_WM_SLIDE_POSITION" val="48*48"/>
  <p:tag name="KSO_WM_TAG_VERSION" val="1.0"/>
  <p:tag name="KSO_WM_BEAUTIFY_FLAG" val="#wm#"/>
  <p:tag name="KSO_WM_TEMPLATE_CATEGORY" val="diagram"/>
  <p:tag name="KSO_WM_TEMPLATE_INDEX" val="20213278"/>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5:20:10&quot;,&quot;maxSize&quot;:{&quot;size1&quot;:31.1},&quot;minSize&quot;:{&quot;size1&quot;:22.2},&quot;normalSize&quot;:{&quot;size1&quot;:24.4},&quot;subLayout&quot;:[{&quot;id&quot;:&quot;2021-04-01T15:20:10&quot;,&quot;margin&quot;:{&quot;bottom&quot;:0.21199998259544373,&quot;left&quot;:1.6929999589920044,&quot;right&quot;:1.6929999589920044,&quot;top&quot;:1.6929999589920044},&quot;type&quot;:0},{&quot;direction&quot;:1,&quot;id&quot;:&quot;2021-04-01T15:20:10&quot;,&quot;maxSize&quot;:{&quot;size1&quot;:54.99966780344645},&quot;minSize&quot;:{&quot;size1&quot;:37.49966780344645},&quot;normalSize&quot;:{&quot;size1&quot;:54.99966780344645},&quot;subLayout&quot;:[{&quot;id&quot;:&quot;2021-04-01T15:20:10&quot;,&quot;margin&quot;:{&quot;bottom&quot;:1.6929999589920044,&quot;left&quot;:1.6929999589920044,&quot;right&quot;:0.02600000612437725,&quot;top&quot;:0.847000002861023},&quot;type&quot;:0},{&quot;id&quot;:&quot;2021-04-01T15:20:10&quot;,&quot;margin&quot;:{&quot;bottom&quot;:2.5399999618530273,&quot;left&quot;:2.0899999141693115,&quot;right&quot;:2.5399999618530273,&quot;top&quot;:1.6929999589920044},&quot;type&quot;:0}],&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75d553136823a5e61fb"/>
  <p:tag name="KSO_WM_CHIP_FILLPROP" val="[[{&quot;text_align&quot;:&quot;ct&quot;,&quot;text_direction&quot;:&quot;horizontal&quot;,&quot;support_big_font&quot;:false,&quot;fill_id&quot;:&quot;9e13f604a4cd4933b423f11ffeaf62cd&quot;,&quot;fill_align&quot;:&quot;ct&quot;,&quot;chip_types&quot;:[&quot;header&quot;]},{&quot;text_align&quot;:&quot;lt&quot;,&quot;text_direction&quot;:&quot;horizontal&quot;,&quot;support_big_font&quot;:false,&quot;fill_id&quot;:&quot;0398df3de2d0497882544313f2f68174&quot;,&quot;fill_align&quot;:&quot;lt&quot;,&quot;chip_types&quot;:[&quot;text&quot;]},{&quot;text_align&quot;:&quot;lt&quot;,&quot;text_direction&quot;:&quot;horizontal&quot;,&quot;support_big_font&quot;:false,&quot;fill_id&quot;:&quot;648652be8e4d49cab3ee85f248dfcd3f&quot;,&quot;fill_align&quot;:&quot;cm&quot;,&quot;chip_types&quot;:[&quot;picture&quot;]}],[{&quot;text_align&quot;:&quot;ct&quot;,&quot;text_direction&quot;:&quot;horizontal&quot;,&quot;support_big_font&quot;:false,&quot;fill_id&quot;:&quot;9e13f604a4cd4933b423f11ffeaf62cd&quot;,&quot;fill_align&quot;:&quot;ct&quot;,&quot;chip_types&quot;:[&quot;header&quot;]},{&quot;text_align&quot;:&quot;lm&quot;,&quot;text_direction&quot;:&quot;horizontal&quot;,&quot;support_big_font&quot;:false,&quot;fill_id&quot;:&quot;0398df3de2d0497882544313f2f68174&quot;,&quot;fill_align&quot;:&quot;lm&quot;,&quot;chip_types&quot;:[&quot;picture&quot;]},{&quot;text_align&quot;:&quot;lm&quot;,&quot;text_direction&quot;:&quot;horizontal&quot;,&quot;support_big_font&quot;:false,&quot;fill_id&quot;:&quot;648652be8e4d49cab3ee85f248dfcd3f&quot;,&quot;fill_align&quot;:&quot;cm&quot;,&quot;chip_types&quot;:[&quot;text&quot;]}]]"/>
  <p:tag name="FIXED_XID_TMP" val="5f5ee1ca4d6848d78f644aed"/>
  <p:tag name="KSO_WM_CHIP_DECFILLPROP" val="[]"/>
  <p:tag name="KSO_WM_CHIP_GROUPID" val="5f5ee1ca4d6848d78f644aed"/>
  <p:tag name="KSO_WM_SLIDE_BK_DARK_LIGHT" val="2"/>
  <p:tag name="KSO_WM_SLIDE_BACKGROUND_TYPE" val="general"/>
  <p:tag name="KSO_WM_SLIDE_SUPPORT_FEATURE_TYPE" val="0"/>
  <p:tag name="KSO_WM_TEMPLATE_ASSEMBLE_XID" val="60656ed64054ed1e2fb8006f"/>
  <p:tag name="KSO_WM_TEMPLATE_ASSEMBLE_GROUPID" val="60656ed64054ed1e2fb8006f"/>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7073_1*i*1"/>
  <p:tag name="KSO_WM_TEMPLATE_CATEGORY" val="diagram"/>
  <p:tag name="KSO_WM_TEMPLATE_INDEX" val="20217073"/>
  <p:tag name="KSO_WM_UNIT_LAYERLEVEL" val="1"/>
  <p:tag name="KSO_WM_TAG_VERSION" val="1.0"/>
  <p:tag name="KSO_WM_BEAUTIFY_FLAG" val="#wm#"/>
  <p:tag name="KSO_WM_UNIT_BLOCK" val="0"/>
  <p:tag name="KSO_WM_UNIT_SM_LIMIT_TYPE" val="1"/>
  <p:tag name="KSO_WM_UNIT_DEC_AREA_ID" val="1d32bf7c27d74b4b815cbeff08c6612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e49c998712faa657a97f"/>
  <p:tag name="KSO_WM_CHIP_XID" val="5fade49c998712faa657a98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34054ed1e2fb814c7"/>
  <p:tag name="KSO_WM_TEMPLATE_ASSEMBLE_GROUPID" val="606570534054ed1e2fb814c7"/>
</p:tagLst>
</file>

<file path=ppt/tags/tag16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diagram20217073_1*a*1"/>
  <p:tag name="KSO_WM_TEMPLATE_CATEGORY" val="diagram"/>
  <p:tag name="KSO_WM_TEMPLATE_INDEX" val="20217073"/>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a3f221064241ce926b5da93464cd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0187e0d46fa40efbf5cb96029111a26"/>
  <p:tag name="KSO_WM_UNIT_TEXT_FILL_FORE_SCHEMECOLOR_INDEX_BRIGHTNESS" val="0"/>
  <p:tag name="KSO_WM_UNIT_TEXT_FILL_FORE_SCHEMECOLOR_INDEX" val="13"/>
  <p:tag name="KSO_WM_UNIT_TEXT_FILL_TYPE" val="1"/>
  <p:tag name="KSO_WM_TEMPLATE_ASSEMBLE_XID" val="606570534054ed1e2fb814c7"/>
  <p:tag name="KSO_WM_TEMPLATE_ASSEMBLE_GROUPID" val="606570534054ed1e2fb814c7"/>
</p:tagLst>
</file>

<file path=ppt/tags/tag16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73_1*f*1"/>
  <p:tag name="KSO_WM_TEMPLATE_CATEGORY" val="diagram"/>
  <p:tag name="KSO_WM_TEMPLATE_INDEX" val="20217073"/>
  <p:tag name="KSO_WM_UNIT_LAYERLEVEL" val="1"/>
  <p:tag name="KSO_WM_TAG_VERSION" val="1.0"/>
  <p:tag name="KSO_WM_BEAUTIFY_FLAG" val="#wm#"/>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ce82e2753746471daed8748529970ba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a28c40bb95945a5a4e748a293b73aa4"/>
  <p:tag name="KSO_WM_UNIT_TEXT_FILL_FORE_SCHEMECOLOR_INDEX_BRIGHTNESS" val="0.25"/>
  <p:tag name="KSO_WM_UNIT_TEXT_FILL_FORE_SCHEMECOLOR_INDEX" val="13"/>
  <p:tag name="KSO_WM_UNIT_TEXT_FILL_TYPE" val="1"/>
  <p:tag name="KSO_WM_TEMPLATE_ASSEMBLE_XID" val="606570534054ed1e2fb814c7"/>
  <p:tag name="KSO_WM_TEMPLATE_ASSEMBLE_GROUPID" val="606570534054ed1e2fb814c7"/>
</p:tagLst>
</file>

<file path=ppt/tags/tag163.xml><?xml version="1.0" encoding="utf-8"?>
<p:tagLst xmlns:p="http://schemas.openxmlformats.org/presentationml/2006/main">
  <p:tag name="KSO_WM_BEAUTIFY_FLAG" val="#wm#"/>
  <p:tag name="KSO_WM_TEMPLATE_CATEGORY" val="diagram"/>
  <p:tag name="KSO_WM_TEMPLATE_INDEX" val="20217073"/>
  <p:tag name="KSO_WM_SLIDE_ID" val="diagram20217073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LAYOUT_INFO" val="{&quot;direction&quot;:1,&quot;id&quot;:&quot;2021-04-01T16:16:09&quot;,&quot;maxSize&quot;:{&quot;size1&quot;:57.5},&quot;minSize&quot;:{&quot;size1&quot;:32.6},&quot;normalSize&quot;:{&quot;size1&quot;:54.94375},&quot;subLayout&quot;:[{&quot;id&quot;:&quot;2021-04-01T16:16:09&quot;,&quot;maxSize&quot;:{&quot;size1&quot;:35.6},&quot;minSize&quot;:{&quot;size1&quot;:17.8},&quot;normalSize&quot;:{&quot;size1&quot;:17.800185185185185},&quot;subLayout&quot;:[{&quot;id&quot;:&quot;2021-04-01T16:16:09&quot;,&quot;margin&quot;:{&quot;bottom&quot;:0,&quot;left&quot;:2.117000102996826,&quot;right&quot;:0.02600000612437725,&quot;top&quot;:1.6929999589920044},&quot;type&quot;:0},{&quot;id&quot;:&quot;2021-04-01T16:16:09&quot;,&quot;margin&quot;:{&quot;bottom&quot;:1.6929999589920044,&quot;left&quot;:2.117000102996826,&quot;right&quot;:0.02600000612437725,&quot;top&quot;:1.720000147819519},&quot;type&quot;:0}],&quot;type&quot;:0},{&quot;id&quot;:&quot;2021-04-01T16:16:09&quot;,&quot;margin&quot;:{&quot;bottom&quot;:0,&quot;left&quot;:1.6670000553131104,&quot;right&quot;:0,&quot;top&quot;:0},&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e49c998712faa657a980"/>
  <p:tag name="KSO_WM_CHIP_FILLPROP" val="[[{&quot;text_align&quot;:&quot;cm&quot;,&quot;text_direction&quot;:&quot;horizontal&quot;,&quot;support_features&quot;:[&quot;creativepic&quot;],&quot;support_big_font&quot;:false,&quot;picture_toward&quot;:1,&quot;picture_dockside&quot;:[&quot;cb&quot;,&quot;rm&quot;,&quot;ct&quot;],&quot;fill_id&quot;:&quot;3ff8b7e9ece344528a0d0bda437c3435&quot;,&quot;fill_align&quot;:&quot;cm&quot;,&quot;chip_types&quot;:[&quot;picture&quot;]},{&quot;text_align&quot;:&quot;lt&quot;,&quot;text_direction&quot;:&quot;horizontal&quot;,&quot;support_big_font&quot;:false,&quot;picture_toward&quot;:0,&quot;picture_dockside&quot;:[],&quot;fill_id&quot;:&quot;8730a6765360444782bef596a7b527c4&quot;,&quot;fill_align&quot;:&quot;lt&quot;,&quot;chip_types&quot;:[&quot;header&quot;]},{&quot;text_align&quot;:&quot;lt&quot;,&quot;text_direction&quot;:&quot;horizontal&quot;,&quot;support_big_font&quot;:false,&quot;picture_toward&quot;:0,&quot;picture_dockside&quot;:[],&quot;fill_id&quot;:&quot;13ab5cb2370249159930a241f720671f&quot;,&quot;fill_align&quot;:&quot;lt&quot;,&quot;chip_types&quot;:[&quot;text&quot;]}]]"/>
  <p:tag name="KSO_WM_CHIP_DECFILLPROP" val="[]"/>
  <p:tag name="KSO_WM_SLIDE_TYPE" val="text"/>
  <p:tag name="KSO_WM_SLIDE_SIZE" val="960*540"/>
  <p:tag name="KSO_WM_SLIDE_POSITION" val="0*0"/>
  <p:tag name="KSO_WM_CHIP_GROUPID" val="5fade49c998712faa657a97f"/>
  <p:tag name="KSO_WM_SLIDE_BK_DARK_LIGHT" val="2"/>
  <p:tag name="KSO_WM_SLIDE_BACKGROUND_TYPE" val="general"/>
  <p:tag name="KSO_WM_SLIDE_SUPPORT_FEATURE_TYPE" val="8"/>
  <p:tag name="KSO_WM_SLIDE_SUBTYPE" val="picTxt"/>
  <p:tag name="KSO_WM_TEMPLATE_ASSEMBLE_XID" val="606570534054ed1e2fb814c7"/>
  <p:tag name="KSO_WM_TEMPLATE_ASSEMBLE_GROUPID" val="606570534054ed1e2fb814c7"/>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779_1*f*1"/>
  <p:tag name="KSO_WM_TEMPLATE_CATEGORY" val="diagram"/>
  <p:tag name="KSO_WM_TEMPLATE_INDEX" val="20200779"/>
  <p:tag name="KSO_WM_UNIT_LAYERLEVEL" val="1"/>
  <p:tag name="KSO_WM_TAG_VERSION" val="1.0"/>
  <p:tag name="KSO_WM_BEAUTIFY_FLAG" val="#wm#"/>
  <p:tag name="KSO_WM_UNIT_PRESET_TEXT" val="单击此处添加文本具体内容，简明扼要的阐述您的观点。&#13;单击此处添加文本具体内容，简明扼要的阐述您的观点。根据需要可酌情增减文字，以便观者准确的理解您传达的思想。单击此处添加文本具体内容，简明扼要的阐述您的观点。&#13;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单击此处添加文本具体内容，简明扼要的阐述您的观点。"/>
  <p:tag name="KSO_WM_UNIT_NOCLEAR" val="0"/>
  <p:tag name="KSO_WM_UNIT_VALUE" val="1012"/>
  <p:tag name="KSO_WM_UNIT_TYPE" val="f"/>
  <p:tag name="KSO_WM_UNIT_INDEX" val="1"/>
  <p:tag name="KSO_WM_UNIT_SUBTYPE" val="a"/>
  <p:tag name="KSO_WM_UNIT_TEXT_FILL_FORE_SCHEMECOLOR_INDEX_BRIGHTNESS" val="0.25"/>
  <p:tag name="KSO_WM_UNIT_TEXT_FILL_FORE_SCHEMECOLOR_INDEX" val="13"/>
  <p:tag name="KSO_WM_UNIT_TEXT_FILL_TYPE"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779_1*i*2"/>
  <p:tag name="KSO_WM_TEMPLATE_CATEGORY" val="diagram"/>
  <p:tag name="KSO_WM_TEMPLATE_INDEX" val="20200779"/>
  <p:tag name="KSO_WM_UNIT_LAYERLEVEL" val="1"/>
  <p:tag name="KSO_WM_TAG_VERSION" val="1.0"/>
  <p:tag name="KSO_WM_BEAUTIFY_FLAG" val="#wm#"/>
  <p:tag name="KSO_WM_UNIT_LINE_FORE_SCHEMECOLOR_INDEX_BRIGHTNESS" val="0.8"/>
  <p:tag name="KSO_WM_UNIT_LINE_FORE_SCHEMECOLOR_INDEX" val="5"/>
  <p:tag name="KSO_WM_UNIT_LINE_FILL_TYPE" val="2"/>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779_1*i*3"/>
  <p:tag name="KSO_WM_TEMPLATE_CATEGORY" val="diagram"/>
  <p:tag name="KSO_WM_TEMPLATE_INDEX" val="20200779"/>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79_1*i*1"/>
  <p:tag name="KSO_WM_TEMPLATE_CATEGORY" val="diagram"/>
  <p:tag name="KSO_WM_TEMPLATE_INDEX" val="20200779"/>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diagram20217073_1*a*1"/>
  <p:tag name="KSO_WM_TEMPLATE_CATEGORY" val="diagram"/>
  <p:tag name="KSO_WM_TEMPLATE_INDEX" val="20217073"/>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a3f221064241ce926b5da93464cd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0187e0d46fa40efbf5cb96029111a26"/>
  <p:tag name="KSO_WM_UNIT_TEXT_FILL_FORE_SCHEMECOLOR_INDEX_BRIGHTNESS" val="0"/>
  <p:tag name="KSO_WM_UNIT_TEXT_FILL_FORE_SCHEMECOLOR_INDEX" val="13"/>
  <p:tag name="KSO_WM_UNIT_TEXT_FILL_TYPE" val="1"/>
  <p:tag name="KSO_WM_TEMPLATE_ASSEMBLE_XID" val="606570534054ed1e2fb814c7"/>
  <p:tag name="KSO_WM_TEMPLATE_ASSEMBLE_GROUPID" val="606570534054ed1e2fb814c7"/>
</p:tagLst>
</file>

<file path=ppt/tags/tag169.xml><?xml version="1.0" encoding="utf-8"?>
<p:tagLst xmlns:p="http://schemas.openxmlformats.org/presentationml/2006/main">
  <p:tag name="KSO_WM_SLIDE_ID" val="diagram20200779_1"/>
  <p:tag name="KSO_WM_TEMPLATE_SUBCATEGORY" val="0"/>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00779"/>
  <p:tag name="KSO_WM_SLIDE_LAYOUT" val="a_d_f"/>
  <p:tag name="KSO_WM_SLIDE_LAYOUT_CNT" val="1_1_1"/>
  <p:tag name="KSO_WM_SLIDE_TYPE" val="text"/>
  <p:tag name="KSO_WM_SLIDE_SUBTYPE" val="picTxt"/>
  <p:tag name="KSO_WM_SLIDE_SIZE" val="960*470"/>
  <p:tag name="KSO_WM_SLIDE_POSITION" val="0*43"/>
</p:tagLst>
</file>

<file path=ppt/tags/tag17.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50_1*a*1"/>
  <p:tag name="KSO_WM_TEMPLATE_CATEGORY" val="diagram"/>
  <p:tag name="KSO_WM_TEMPLATE_INDEX" val="20217050"/>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4365f2790914a939acada6e6471ff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d6b9a4b34a014d75a9a0a81d1e3edcc7"/>
  <p:tag name="KSO_WM_UNIT_TEXT_FILL_FORE_SCHEMECOLOR_INDEX_BRIGHTNESS" val="0"/>
  <p:tag name="KSO_WM_UNIT_TEXT_FILL_FORE_SCHEMECOLOR_INDEX" val="13"/>
  <p:tag name="KSO_WM_UNIT_TEXT_FILL_TYPE" val="1"/>
  <p:tag name="KSO_WM_TEMPLATE_ASSEMBLE_XID" val="606570444054ed1e2fb814a6"/>
  <p:tag name="KSO_WM_TEMPLATE_ASSEMBLE_GROUPID" val="606570444054ed1e2fb814a6"/>
</p:tagLst>
</file>

<file path=ppt/tags/tag170.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diagram20217073_1*a*1"/>
  <p:tag name="KSO_WM_TEMPLATE_CATEGORY" val="diagram"/>
  <p:tag name="KSO_WM_TEMPLATE_INDEX" val="20217073"/>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a3f221064241ce926b5da93464cd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0187e0d46fa40efbf5cb96029111a26"/>
  <p:tag name="KSO_WM_UNIT_TEXT_FILL_FORE_SCHEMECOLOR_INDEX_BRIGHTNESS" val="0"/>
  <p:tag name="KSO_WM_UNIT_TEXT_FILL_FORE_SCHEMECOLOR_INDEX" val="13"/>
  <p:tag name="KSO_WM_UNIT_TEXT_FILL_TYPE" val="1"/>
  <p:tag name="KSO_WM_TEMPLATE_ASSEMBLE_XID" val="606570534054ed1e2fb814c7"/>
  <p:tag name="KSO_WM_TEMPLATE_ASSEMBLE_GROUPID" val="606570534054ed1e2fb814c7"/>
</p:tagLst>
</file>

<file path=ppt/tags/tag17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278_1*f*1"/>
  <p:tag name="KSO_WM_TEMPLATE_CATEGORY" val="diagram"/>
  <p:tag name="KSO_WM_TEMPLATE_INDEX" val="20213278"/>
  <p:tag name="KSO_WM_UNIT_LAYERLEVEL" val="1"/>
  <p:tag name="KSO_WM_TAG_VERSION" val="1.0"/>
  <p:tag name="KSO_WM_BEAUTIFY_FLAG" val="#wm#"/>
  <p:tag name="KSO_WM_UNIT_DEFAULT_FONT" val="14;20;2"/>
  <p:tag name="KSO_WM_UNIT_BLOCK" val="0"/>
  <p:tag name="KSO_WM_UNIT_VALUE" val="220"/>
  <p:tag name="KSO_WM_UNIT_SHOW_EDIT_AREA_INDICATION" val="1"/>
  <p:tag name="KSO_WM_CHIP_GROUPID" val="5e6b05596848fb12bee65ac8"/>
  <p:tag name="KSO_WM_CHIP_XID" val="5e6b05596848fb12bee65aca"/>
  <p:tag name="KSO_WM_UNIT_DEC_AREA_ID" val="ed5605aeaf504eafae65e997af6cca0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ed1c80be18b245ad9034621e5c036934"/>
  <p:tag name="KSO_WM_UNIT_TEXT_FILL_FORE_SCHEMECOLOR_INDEX_BRIGHTNESS" val="0.25"/>
  <p:tag name="KSO_WM_UNIT_TEXT_FILL_FORE_SCHEMECOLOR_INDEX" val="13"/>
  <p:tag name="KSO_WM_UNIT_TEXT_FILL_TYPE" val="1"/>
  <p:tag name="KSO_WM_TEMPLATE_ASSEMBLE_XID" val="60656ed64054ed1e2fb8006f"/>
  <p:tag name="KSO_WM_TEMPLATE_ASSEMBLE_GROUPID" val="60656ed64054ed1e2fb8006f"/>
</p:tagLst>
</file>

<file path=ppt/tags/tag172.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diagram20217073_1*a*1"/>
  <p:tag name="KSO_WM_TEMPLATE_CATEGORY" val="diagram"/>
  <p:tag name="KSO_WM_TEMPLATE_INDEX" val="20217073"/>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a3f221064241ce926b5da93464cd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0187e0d46fa40efbf5cb96029111a26"/>
  <p:tag name="KSO_WM_UNIT_TEXT_FILL_FORE_SCHEMECOLOR_INDEX_BRIGHTNESS" val="0"/>
  <p:tag name="KSO_WM_UNIT_TEXT_FILL_FORE_SCHEMECOLOR_INDEX" val="13"/>
  <p:tag name="KSO_WM_UNIT_TEXT_FILL_TYPE" val="1"/>
  <p:tag name="KSO_WM_TEMPLATE_ASSEMBLE_XID" val="606570534054ed1e2fb814c7"/>
  <p:tag name="KSO_WM_TEMPLATE_ASSEMBLE_GROUPID" val="606570534054ed1e2fb814c7"/>
</p:tagLst>
</file>

<file path=ppt/tags/tag173.xml><?xml version="1.0" encoding="utf-8"?>
<p:tagLst xmlns:p="http://schemas.openxmlformats.org/presentationml/2006/main">
  <p:tag name="KSO_WM_SLIDE_ID" val="diagram20213278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432"/>
  <p:tag name="KSO_WM_SLIDE_POSITION" val="48*48"/>
  <p:tag name="KSO_WM_TAG_VERSION" val="1.0"/>
  <p:tag name="KSO_WM_BEAUTIFY_FLAG" val="#wm#"/>
  <p:tag name="KSO_WM_TEMPLATE_CATEGORY" val="diagram"/>
  <p:tag name="KSO_WM_TEMPLATE_INDEX" val="20213278"/>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5:20:10&quot;,&quot;maxSize&quot;:{&quot;size1&quot;:31.1},&quot;minSize&quot;:{&quot;size1&quot;:22.2},&quot;normalSize&quot;:{&quot;size1&quot;:24.4},&quot;subLayout&quot;:[{&quot;id&quot;:&quot;2021-04-01T15:20:10&quot;,&quot;margin&quot;:{&quot;bottom&quot;:0.21199998259544373,&quot;left&quot;:1.6929999589920044,&quot;right&quot;:1.6929999589920044,&quot;top&quot;:1.6929999589920044},&quot;type&quot;:0},{&quot;direction&quot;:1,&quot;id&quot;:&quot;2021-04-01T15:20:10&quot;,&quot;maxSize&quot;:{&quot;size1&quot;:54.99966780344645},&quot;minSize&quot;:{&quot;size1&quot;:37.49966780344645},&quot;normalSize&quot;:{&quot;size1&quot;:49.31841780344645},&quot;subLayout&quot;:[{&quot;id&quot;:&quot;2021-04-01T15:20:10&quot;,&quot;margin&quot;:{&quot;bottom&quot;:1.6929999589920044,&quot;left&quot;:1.6929999589920044,&quot;right&quot;:0.02600000612437725,&quot;top&quot;:0.847000002861023},&quot;type&quot;:0},{&quot;id&quot;:&quot;2021-04-01T15:20:10&quot;,&quot;margin&quot;:{&quot;bottom&quot;:2.5399999618530273,&quot;left&quot;:2.0899999141693115,&quot;right&quot;:2.5399999618530273,&quot;top&quot;:1.6929999589920044},&quot;type&quot;:0}],&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75d553136823a5e61fb"/>
  <p:tag name="KSO_WM_CHIP_FILLPROP" val="[[{&quot;text_align&quot;:&quot;ct&quot;,&quot;text_direction&quot;:&quot;horizontal&quot;,&quot;support_big_font&quot;:false,&quot;fill_id&quot;:&quot;9e13f604a4cd4933b423f11ffeaf62cd&quot;,&quot;fill_align&quot;:&quot;ct&quot;,&quot;chip_types&quot;:[&quot;header&quot;]},{&quot;text_align&quot;:&quot;lt&quot;,&quot;text_direction&quot;:&quot;horizontal&quot;,&quot;support_big_font&quot;:false,&quot;fill_id&quot;:&quot;0398df3de2d0497882544313f2f68174&quot;,&quot;fill_align&quot;:&quot;lt&quot;,&quot;chip_types&quot;:[&quot;text&quot;]},{&quot;text_align&quot;:&quot;lt&quot;,&quot;text_direction&quot;:&quot;horizontal&quot;,&quot;support_big_font&quot;:false,&quot;fill_id&quot;:&quot;648652be8e4d49cab3ee85f248dfcd3f&quot;,&quot;fill_align&quot;:&quot;cm&quot;,&quot;chip_types&quot;:[&quot;picture&quot;]}],[{&quot;text_align&quot;:&quot;ct&quot;,&quot;text_direction&quot;:&quot;horizontal&quot;,&quot;support_big_font&quot;:false,&quot;fill_id&quot;:&quot;9e13f604a4cd4933b423f11ffeaf62cd&quot;,&quot;fill_align&quot;:&quot;ct&quot;,&quot;chip_types&quot;:[&quot;header&quot;]},{&quot;text_align&quot;:&quot;lm&quot;,&quot;text_direction&quot;:&quot;horizontal&quot;,&quot;support_big_font&quot;:false,&quot;fill_id&quot;:&quot;0398df3de2d0497882544313f2f68174&quot;,&quot;fill_align&quot;:&quot;lm&quot;,&quot;chip_types&quot;:[&quot;picture&quot;]},{&quot;text_align&quot;:&quot;lm&quot;,&quot;text_direction&quot;:&quot;horizontal&quot;,&quot;support_big_font&quot;:false,&quot;fill_id&quot;:&quot;648652be8e4d49cab3ee85f248dfcd3f&quot;,&quot;fill_align&quot;:&quot;cm&quot;,&quot;chip_types&quot;:[&quot;text&quot;]}]]"/>
  <p:tag name="FIXED_XID_TMP" val="5f5ee1ca4d6848d78f644aed"/>
  <p:tag name="KSO_WM_CHIP_DECFILLPROP" val="[]"/>
  <p:tag name="KSO_WM_CHIP_GROUPID" val="5f5ee1ca4d6848d78f644aed"/>
  <p:tag name="KSO_WM_SLIDE_BK_DARK_LIGHT" val="2"/>
  <p:tag name="KSO_WM_SLIDE_BACKGROUND_TYPE" val="general"/>
  <p:tag name="KSO_WM_SLIDE_SUPPORT_FEATURE_TYPE" val="0"/>
  <p:tag name="KSO_WM_TEMPLATE_ASSEMBLE_XID" val="60656ed64054ed1e2fb8006f"/>
  <p:tag name="KSO_WM_TEMPLATE_ASSEMBLE_GROUPID" val="60656ed64054ed1e2fb8006f"/>
</p:tagLst>
</file>

<file path=ppt/tags/tag174.xml><?xml version="1.0" encoding="utf-8"?>
<p:tagLst xmlns:p="http://schemas.openxmlformats.org/presentationml/2006/main">
  <p:tag name="ISPRING_ULTRA_SCORM_COURSE_ID" val="5D9740C9-1BD9-4DA8-8D84-9F0C1FBDEE7A"/>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PRESENTATION_TITLE" val="bt691.pptx"/>
  <p:tag name="commondata" val="eyJoZGlkIjoiOTg3ZGYwZjc1MzhmOTI3YWQ0YzNhNWYwMDBmN2QzZjEifQ=="/>
</p:tagLst>
</file>

<file path=ppt/tags/tag1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50_1*f*1"/>
  <p:tag name="KSO_WM_TEMPLATE_CATEGORY" val="diagram"/>
  <p:tag name="KSO_WM_TEMPLATE_INDEX" val="20217050"/>
  <p:tag name="KSO_WM_UNIT_LAYERLEVEL" val="1"/>
  <p:tag name="KSO_WM_TAG_VERSION" val="1.0"/>
  <p:tag name="KSO_WM_BEAUTIFY_FLAG" val="#wm#"/>
  <p:tag name="KSO_WM_UNIT_DEFAULT_FONT" val="14;20;2"/>
  <p:tag name="KSO_WM_UNIT_BLOCK" val="0"/>
  <p:tag name="KSO_WM_UNIT_VALUE" val="126"/>
  <p:tag name="KSO_WM_UNIT_SHOW_EDIT_AREA_INDICATION" val="1"/>
  <p:tag name="KSO_WM_CHIP_GROUPID" val="5e6b05596848fb12bee65ac8"/>
  <p:tag name="KSO_WM_CHIP_XID" val="5e6b05596848fb12bee65aca"/>
  <p:tag name="KSO_WM_UNIT_DEC_AREA_ID" val="9fac0f58e4e84449b138ef9b8595077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9febf74a8ce04196ac33616c5e44fc1b"/>
  <p:tag name="KSO_WM_UNIT_TEXT_FILL_FORE_SCHEMECOLOR_INDEX_BRIGHTNESS" val="0.25"/>
  <p:tag name="KSO_WM_UNIT_TEXT_FILL_FORE_SCHEMECOLOR_INDEX" val="13"/>
  <p:tag name="KSO_WM_UNIT_TEXT_FILL_TYPE" val="1"/>
  <p:tag name="KSO_WM_TEMPLATE_ASSEMBLE_XID" val="606570444054ed1e2fb814a6"/>
  <p:tag name="KSO_WM_TEMPLATE_ASSEMBLE_GROUPID" val="606570444054ed1e2fb814a6"/>
</p:tagLst>
</file>

<file path=ppt/tags/tag19.xml><?xml version="1.0" encoding="utf-8"?>
<p:tagLst xmlns:p="http://schemas.openxmlformats.org/presentationml/2006/main">
  <p:tag name="KSO_WM_BEAUTIFY_FLAG" val="#wm#"/>
  <p:tag name="KSO_WM_TEMPLATE_CATEGORY" val="diagram"/>
  <p:tag name="KSO_WM_TEMPLATE_INDEX" val="20217050"/>
  <p:tag name="KSO_WM_SLIDE_LAYOUT_INFO" val="{&quot;direction&quot;:1,&quot;id&quot;:&quot;2021-04-01T16:15:46&quot;,&quot;maxSize&quot;:{&quot;size1&quot;:62.84029677708944},&quot;minSize&quot;:{&quot;size1&quot;:42.940296777089436},&quot;normalSize&quot;:{&quot;size1&quot;:60.49654677708945},&quot;subLayout&quot;:[{&quot;id&quot;:&quot;2021-04-01T16:15:46&quot;,&quot;maxSize&quot;:{&quot;size1&quot;:56.13544772995843},&quot;minSize&quot;:{&quot;size1&quot;:20.535447729958427},&quot;normalSize&quot;:{&quot;size1&quot;:20.535632915143605},&quot;subLayout&quot;:[{&quot;id&quot;:&quot;2021-04-01T16:15:46&quot;,&quot;margin&quot;:{&quot;bottom&quot;:0.02600000612437725,&quot;left&quot;:2.5399999618530273,&quot;right&quot;:1.6670000553131104,&quot;top&quot;:1.6929999589920044},&quot;type&quot;:0},{&quot;id&quot;:&quot;2021-04-01T16:15:46&quot;,&quot;margin&quot;:{&quot;bottom&quot;:1.6929999589920044,&quot;left&quot;:2.5399999618530273,&quot;right&quot;:1.6670000553131104,&quot;top&quot;:0.8199999928474426},&quot;type&quot;:0}],&quot;type&quot;:0},{&quot;id&quot;:&quot;2021-04-01T16:15:46&quot;,&quot;margin&quot;:{&quot;bottom&quot;:1.6929999589920044,&quot;left&quot;:0.02600000612437725,&quot;right&quot;:1.6929999589920044,&quot;top&quot;:1.6929999589920044},&quot;type&quot;:0}],&quot;type&quot;:0}"/>
  <p:tag name="KSO_WM_SLIDE_ID" val="diagram20217050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e54998712faa657a885"/>
  <p:tag name="KSO_WM_CHIP_FILLPROP" val="[[{&quot;text_align&quot;:&quot;cm&quot;,&quot;text_direction&quot;:&quot;horizontal&quot;,&quot;support_features&quot;:[&quot;creativepic&quot;],&quot;support_big_font&quot;:false,&quot;picture_toward&quot;:1,&quot;picture_dockside&quot;:[],&quot;fill_id&quot;:&quot;ea24516ef22941bda3c0fadbdb233f5f&quot;,&quot;fill_align&quot;:&quot;cm&quot;,&quot;chip_types&quot;:[&quot;picture&quot;]},{&quot;text_align&quot;:&quot;lb&quot;,&quot;text_direction&quot;:&quot;horizontal&quot;,&quot;support_big_font&quot;:false,&quot;picture_toward&quot;:0,&quot;picture_dockside&quot;:[],&quot;fill_id&quot;:&quot;e64d6b39dbcb4f5e8b45c2814b499727&quot;,&quot;fill_align&quot;:&quot;lb&quot;,&quot;chip_types&quot;:[&quot;text&quot;,&quot;header&quot;]},{&quot;text_align&quot;:&quot;lt&quot;,&quot;text_direction&quot;:&quot;horizontal&quot;,&quot;support_big_font&quot;:false,&quot;picture_toward&quot;:0,&quot;picture_dockside&quot;:[],&quot;fill_id&quot;:&quot;4cac0ce68cb84566b51d233488c6b209&quot;,&quot;fill_align&quot;:&quot;lt&quot;,&quot;chip_types&quot;:[&quot;text&quot;]}]]"/>
  <p:tag name="KSO_WM_CHIP_DECFILLPROP" val="[]"/>
  <p:tag name="KSO_WM_SLIDE_RATIO" val="1.777778"/>
  <p:tag name="KSO_WM_SLIDE_TYPE" val="text"/>
  <p:tag name="KSO_WM_SLIDE_SIZE" val="816*348"/>
  <p:tag name="KSO_WM_SLIDE_POSITION" val="72*95"/>
  <p:tag name="KSO_WM_CHIP_GROUPID" val="5facfe54998712faa657a884"/>
  <p:tag name="KSO_WM_SLIDE_BK_DARK_LIGHT" val="2"/>
  <p:tag name="KSO_WM_SLIDE_BACKGROUND_TYPE" val="general"/>
  <p:tag name="KSO_WM_SLIDE_SUPPORT_FEATURE_TYPE" val="8"/>
  <p:tag name="KSO_WM_SLIDE_SUBTYPE" val="picTxt"/>
  <p:tag name="KSO_WM_TEMPLATE_ASSEMBLE_XID" val="606570444054ed1e2fb814a6"/>
  <p:tag name="KSO_WM_TEMPLATE_ASSEMBLE_GROUPID" val="606570444054ed1e2fb814a6"/>
</p:tagLst>
</file>

<file path=ppt/tags/tag2.xml><?xml version="1.0" encoding="utf-8"?>
<p:tagLst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1852_1*a*1"/>
  <p:tag name="KSO_WM_TEMPLATE_CATEGORY" val="diagram"/>
  <p:tag name="KSO_WM_TEMPLATE_INDEX" val="20211852"/>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efcca114205448e899f782dcf810db6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b&quot;,&quot;fill_mode&quot;:&quot;full&quot;,&quot;sacle_strategy&quot;:&quot;smart&quot;}"/>
  <p:tag name="KSO_WM_ASSEMBLE_CHIP_INDEX" val="97c94211315b4ce08054279ab58af691"/>
  <p:tag name="KSO_WM_UNIT_TEXT_FILL_FORE_SCHEMECOLOR_INDEX_BRIGHTNESS" val="0"/>
  <p:tag name="KSO_WM_UNIT_TEXT_FILL_FORE_SCHEMECOLOR_INDEX" val="13"/>
  <p:tag name="KSO_WM_UNIT_TEXT_FILL_TYPE" val="1"/>
  <p:tag name="KSO_WM_TEMPLATE_ASSEMBLE_XID" val="60656f294054ed1e2fb804b9"/>
  <p:tag name="KSO_WM_TEMPLATE_ASSEMBLE_GROUPID" val="60656f294054ed1e2fb804b9"/>
</p:tagLst>
</file>

<file path=ppt/tags/tag20.xml><?xml version="1.0" encoding="utf-8"?>
<p:tagLst xmlns:p="http://schemas.openxmlformats.org/presentationml/2006/main">
  <p:tag name="KSO_WM_UNIT_VALUE" val="1142*846"/>
  <p:tag name="KSO_WM_UNIT_HIGHLIGHT" val="0"/>
  <p:tag name="KSO_WM_UNIT_COMPATIBLE" val="0"/>
  <p:tag name="KSO_WM_UNIT_DIAGRAM_ISNUMVISUAL" val="0"/>
  <p:tag name="KSO_WM_UNIT_DIAGRAM_ISREFERUNIT" val="0"/>
  <p:tag name="KSO_WM_UNIT_TYPE" val="d"/>
  <p:tag name="KSO_WM_UNIT_INDEX" val="1"/>
  <p:tag name="KSO_WM_UNIT_ID" val="diagram20207085_1*d*1"/>
  <p:tag name="KSO_WM_TEMPLATE_CATEGORY" val="diagram"/>
  <p:tag name="KSO_WM_TEMPLATE_INDEX" val="20207085"/>
  <p:tag name="KSO_WM_UNIT_LAYERLEVEL" val="1"/>
  <p:tag name="KSO_WM_TAG_VERSION" val="1.0"/>
  <p:tag name="KSO_WM_BEAUTIFY_FLAG" val="#wm#"/>
  <p:tag name="KSO_WM_CHIP_GROUPID" val="5e7310da9a230a26b9e88a19"/>
  <p:tag name="KSO_WM_CHIP_XID" val="5e7310da9a230a26b9e88a1a"/>
  <p:tag name="KSO_WM_UNIT_DEC_AREA_ID" val="6d5941a429244c6a8281cea95f14a7e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b099d14b248c423199f33f407fbebef9"/>
  <p:tag name="KSO_WM_TEMPLATE_ASSEMBLE_XID" val="60656e634054ed1e2fb7f793"/>
  <p:tag name="KSO_WM_TEMPLATE_ASSEMBLE_GROUPID" val="60656e634054ed1e2fb7f793"/>
  <p:tag name="KSO_WM_UNIT_PICTURE_CLIP_FLAG" val="0"/>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7085_1*i*1"/>
  <p:tag name="KSO_WM_TEMPLATE_CATEGORY" val="diagram"/>
  <p:tag name="KSO_WM_TEMPLATE_INDEX" val="20207085"/>
  <p:tag name="KSO_WM_UNIT_LAYERLEVEL" val="1"/>
  <p:tag name="KSO_WM_TAG_VERSION" val="1.0"/>
  <p:tag name="KSO_WM_BEAUTIFY_FLAG" val="#wm#"/>
  <p:tag name="KSO_WM_UNIT_BLOCK" val="0"/>
  <p:tag name="KSO_WM_UNIT_SM_LIMIT_TYPE" val="2"/>
  <p:tag name="KSO_WM_UNIT_DEC_AREA_ID" val="f80d8032d40e429dbaa3e0c68398956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d745d3afe44fab1839bd0c"/>
  <p:tag name="KSO_WM_CHIP_XID" val="5ed4bda7dc9151b23fac6b44"/>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156"/>
  <p:tag name="KSO_WM_TEMPLATE_ASSEMBLE_XID" val="60656e634054ed1e2fb7f793"/>
  <p:tag name="KSO_WM_TEMPLATE_ASSEMBLE_GROUPID" val="60656e634054ed1e2fb7f793"/>
</p:tagLst>
</file>

<file path=ppt/tags/tag2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085_1*f*1"/>
  <p:tag name="KSO_WM_TEMPLATE_CATEGORY" val="diagram"/>
  <p:tag name="KSO_WM_TEMPLATE_INDEX" val="20207085"/>
  <p:tag name="KSO_WM_UNIT_LAYERLEVEL" val="1"/>
  <p:tag name="KSO_WM_TAG_VERSION" val="1.0"/>
  <p:tag name="KSO_WM_BEAUTIFY_FLAG" val="#wm#"/>
  <p:tag name="KSO_WM_UNIT_DEFAULT_FONT" val="14;20;2"/>
  <p:tag name="KSO_WM_UNIT_BLOCK" val="0"/>
  <p:tag name="KSO_WM_UNIT_VALUE" val="264"/>
  <p:tag name="KSO_WM_UNIT_SHOW_EDIT_AREA_INDICATION" val="1"/>
  <p:tag name="KSO_WM_CHIP_GROUPID" val="5e6b05596848fb12bee65ac8"/>
  <p:tag name="KSO_WM_CHIP_XID" val="5e6b05596848fb12bee65aca"/>
  <p:tag name="KSO_WM_UNIT_DEC_AREA_ID" val="1c74941420994a5e902e5c3e1167f0c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65e370d1cc6a4ab7bc44416c5017c606"/>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634054ed1e2fb7f793"/>
  <p:tag name="KSO_WM_TEMPLATE_ASSEMBLE_GROUPID" val="60656e634054ed1e2fb7f793"/>
</p:tagLst>
</file>

<file path=ppt/tags/tag23.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50_1*a*1"/>
  <p:tag name="KSO_WM_TEMPLATE_CATEGORY" val="diagram"/>
  <p:tag name="KSO_WM_TEMPLATE_INDEX" val="20217050"/>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4365f2790914a939acada6e6471ff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d6b9a4b34a014d75a9a0a81d1e3edcc7"/>
  <p:tag name="KSO_WM_UNIT_TEXT_FILL_FORE_SCHEMECOLOR_INDEX_BRIGHTNESS" val="0"/>
  <p:tag name="KSO_WM_UNIT_TEXT_FILL_FORE_SCHEMECOLOR_INDEX" val="13"/>
  <p:tag name="KSO_WM_UNIT_TEXT_FILL_TYPE" val="1"/>
  <p:tag name="KSO_WM_TEMPLATE_ASSEMBLE_XID" val="606570444054ed1e2fb814a6"/>
  <p:tag name="KSO_WM_TEMPLATE_ASSEMBLE_GROUPID" val="606570444054ed1e2fb814a6"/>
</p:tagLst>
</file>

<file path=ppt/tags/tag24.xml><?xml version="1.0" encoding="utf-8"?>
<p:tagLst xmlns:p="http://schemas.openxmlformats.org/presentationml/2006/main">
  <p:tag name="KSO_WM_BEAUTIFY_FLAG" val="#wm#"/>
  <p:tag name="KSO_WM_TEMPLATE_CATEGORY" val="diagram"/>
  <p:tag name="KSO_WM_TEMPLATE_INDEX" val="20207085"/>
  <p:tag name="KSO_WM_SLIDE_BACKGROUND" val="[&quot;general&quot;]"/>
  <p:tag name="KSO_WM_SLIDE_RATIO" val="1.777778"/>
  <p:tag name="KSO_WM_CHIP_INFOS" val="{&quot;type&quot;:0,&quot;layout_type&quot;:&quot;leftright&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d4bda7dc9151b23fac6b44"/>
  <p:tag name="KSO_WM_CHIP_FILLPROP" val="[[{&quot;text_align&quot;:&quot;cm&quot;,&quot;text_direction&quot;:&quot;horizontal&quot;,&quot;support_big_font&quot;:false,&quot;picture_toward&quot;:0,&quot;picture_dockside&quot;:[],&quot;fill_id&quot;:&quot;db9b454e5a7e4c30aff2c383f60b72f4&quot;,&quot;fill_align&quot;:&quot;cm&quot;,&quot;chip_types&quot;:[&quot;picture&quot;]},{&quot;text_align&quot;:&quot;cm&quot;,&quot;text_direction&quot;:&quot;horizontal&quot;,&quot;support_big_font&quot;:false,&quot;picture_toward&quot;:0,&quot;picture_dockside&quot;:[],&quot;fill_id&quot;:&quot;bb9992993f634d80937b01964792d6c6&quot;,&quot;fill_align&quot;:&quot;cm&quot;,&quot;chip_types&quot;:[&quot;header&quot;]},{&quot;text_align&quot;:&quot;lm&quot;,&quot;text_direction&quot;:&quot;horizontal&quot;,&quot;support_features&quot;:[&quot;collage&quot;,&quot;carousel&quot;],&quot;support_big_font&quot;:false,&quot;picture_toward&quot;:0,&quot;picture_dockside&quot;:[],&quot;fill_id&quot;:&quot;62163830e234408ca8ab5335a2e779cd&quot;,&quot;fill_align&quot;:&quot;cm&quot;,&quot;chip_types&quot;:[&quot;diagram&quot;,&quot;pictext&quot;,&quot;text&quot;,&quot;picture&quot;,&quot;chart&quot;,&quot;table&quot;,&quot;video&quot;]}]]"/>
  <p:tag name="KSO_WM_SLIDE_ID" val="diagram2020708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349"/>
  <p:tag name="KSO_WM_SLIDE_POSITION" val="48*95"/>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4:55:39&quot;,&quot;maxSize&quot;:{&quot;size1&quot;:22.45312492052714},&quot;minSize&quot;:{&quot;size1&quot;:22.45312492052714},&quot;normalSize&quot;:{&quot;size1&quot;:22.45312492052714},&quot;subLayout&quot;:[{&quot;id&quot;:&quot;2021-04-01T14:55:39&quot;,&quot;margin&quot;:{&quot;bottom&quot;:6.7729997634887695,&quot;left&quot;:1.6929999589920044,&quot;right&quot;:1.0026547107633071e-15,&quot;top&quot;:5.502999782562256},&quot;type&quot;:0},{&quot;id&quot;:&quot;2021-04-01T14:55:39&quot;,&quot;margin&quot;:{&quot;bottom&quot;:1.6929999589920044,&quot;left&quot;:8.467000007629395,&quot;right&quot;:1.6929999589920044,&quot;top&quot;:1.6929999589920044},&quot;type&quot;:0}],&quot;type&quot;:0}"/>
  <p:tag name="KSO_WM_SLIDE_CAN_ADD_NAVIGATION" val="1"/>
  <p:tag name="KSO_WM_CHIP_DECFILLPROP" val="[]"/>
  <p:tag name="KSO_WM_CHIP_GROUPID" val="5ed745d3afe44fab1839bd0c"/>
  <p:tag name="KSO_WM_SLIDE_BK_DARK_LIGHT" val="2"/>
  <p:tag name="KSO_WM_SLIDE_BACKGROUND_TYPE" val="general"/>
  <p:tag name="KSO_WM_SLIDE_SUPPORT_FEATURE_TYPE" val="0"/>
  <p:tag name="KSO_WM_TEMPLATE_ASSEMBLE_XID" val="60656e634054ed1e2fb7f793"/>
  <p:tag name="KSO_WM_TEMPLATE_ASSEMBLE_GROUPID" val="60656e634054ed1e2fb7f793"/>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9028_1*i*1"/>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597b382ae9ee4c8891a2fa23d7a316b6"/>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60656e884054ed1e2fb7faec"/>
  <p:tag name="KSO_WM_TEMPLATE_ASSEMBLE_GROUPID" val="60656e884054ed1e2fb7faec"/>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9028_1*i*2"/>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f97cdf7b8b4e46a7bfbfd771fe57543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60656e884054ed1e2fb7faec"/>
  <p:tag name="KSO_WM_TEMPLATE_ASSEMBLE_GROUPID" val="60656e884054ed1e2fb7faec"/>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9028_1*i*3"/>
  <p:tag name="KSO_WM_TEMPLATE_CATEGORY" val="diagram"/>
  <p:tag name="KSO_WM_TEMPLATE_INDEX" val="20209028"/>
  <p:tag name="KSO_WM_UNIT_LAYERLEVEL" val="1"/>
  <p:tag name="KSO_WM_TAG_VERSION" val="1.0"/>
  <p:tag name="KSO_WM_BEAUTIFY_FLAG" val="#wm#"/>
  <p:tag name="KSO_WM_UNIT_BLOCK" val="0"/>
  <p:tag name="KSO_WM_UNIT_SM_LIMIT_TYPE" val="1"/>
  <p:tag name="KSO_WM_UNIT_DEC_AREA_ID" val="89283480f9e64afaa42da716c97a02b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60656e884054ed1e2fb7faec"/>
  <p:tag name="KSO_WM_TEMPLATE_ASSEMBLE_GROUPID" val="60656e884054ed1e2fb7faec"/>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9028_1*i*4"/>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4ba5ea3486464446b5d7878ceb4a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fd9ea781ee359a788b1dff"/>
  <p:tag name="KSO_WM_CHIP_XID" val="5efd9ea781ee359a788b1e00"/>
  <p:tag name="KSO_WM_TEMPLATE_ASSEMBLE_XID" val="60656e884054ed1e2fb7faec"/>
  <p:tag name="KSO_WM_TEMPLATE_ASSEMBLE_GROUPID" val="60656e884054ed1e2fb7faec"/>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9028_1*i*5"/>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e884054ed1e2fb7faec"/>
  <p:tag name="KSO_WM_TEMPLATE_ASSEMBLE_GROUPID" val="60656e884054ed1e2fb7faec"/>
</p:tagLst>
</file>

<file path=ppt/tags/tag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852_1*f*1"/>
  <p:tag name="KSO_WM_TEMPLATE_CATEGORY" val="diagram"/>
  <p:tag name="KSO_WM_TEMPLATE_INDEX" val="20211852"/>
  <p:tag name="KSO_WM_UNIT_LAYERLEVEL" val="1"/>
  <p:tag name="KSO_WM_TAG_VERSION" val="1.0"/>
  <p:tag name="KSO_WM_BEAUTIFY_FLAG" val="#wm#"/>
  <p:tag name="KSO_WM_UNIT_DEFAULT_FONT" val="14;20;2"/>
  <p:tag name="KSO_WM_UNIT_BLOCK" val="0"/>
  <p:tag name="KSO_WM_UNIT_VALUE" val="196"/>
  <p:tag name="KSO_WM_UNIT_SHOW_EDIT_AREA_INDICATION" val="1"/>
  <p:tag name="KSO_WM_CHIP_GROUPID" val="5e6b05596848fb12bee65ac8"/>
  <p:tag name="KSO_WM_CHIP_XID" val="5e6b05596848fb12bee65aca"/>
  <p:tag name="KSO_WM_UNIT_DEC_AREA_ID" val="b4c0251b9bc247aab369ee7b4a50c8a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68bf537dc41538e67a329bd2d8837"/>
  <p:tag name="KSO_WM_UNIT_TEXT_FILL_FORE_SCHEMECOLOR_INDEX_BRIGHTNESS" val="0.25"/>
  <p:tag name="KSO_WM_UNIT_TEXT_FILL_FORE_SCHEMECOLOR_INDEX" val="13"/>
  <p:tag name="KSO_WM_UNIT_TEXT_FILL_TYPE" val="1"/>
  <p:tag name="KSO_WM_TEMPLATE_ASSEMBLE_XID" val="60656f294054ed1e2fb804b9"/>
  <p:tag name="KSO_WM_TEMPLATE_ASSEMBLE_GROUPID" val="60656f294054ed1e2fb804b9"/>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9028_1*i*6"/>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e884054ed1e2fb7faec"/>
  <p:tag name="KSO_WM_TEMPLATE_ASSEMBLE_GROUPID" val="60656e884054ed1e2fb7faec"/>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9028_1*i*7"/>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96fce08095504b739f50c3127ecec35a"/>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efd9ea781ee359a788b1dff"/>
  <p:tag name="KSO_WM_CHIP_XID" val="5efd9ea781ee359a788b1e00"/>
  <p:tag name="KSO_WM_TEMPLATE_ASSEMBLE_XID" val="60656e884054ed1e2fb7faec"/>
  <p:tag name="KSO_WM_TEMPLATE_ASSEMBLE_GROUPID" val="60656e884054ed1e2fb7faec"/>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9028_1*i*8"/>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
  <p:tag name="KSO_WM_TEMPLATE_ASSEMBLE_XID" val="60656e884054ed1e2fb7faec"/>
  <p:tag name="KSO_WM_TEMPLATE_ASSEMBLE_GROUPID" val="60656e884054ed1e2fb7faec"/>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9028_1*i*9"/>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
  <p:tag name="KSO_WM_TEMPLATE_ASSEMBLE_XID" val="60656e884054ed1e2fb7faec"/>
  <p:tag name="KSO_WM_TEMPLATE_ASSEMBLE_GROUPID" val="60656e884054ed1e2fb7faec"/>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9028_1*i*10"/>
  <p:tag name="KSO_WM_TEMPLATE_CATEGORY" val="diagram"/>
  <p:tag name="KSO_WM_TEMPLATE_INDEX" val="20209028"/>
  <p:tag name="KSO_WM_UNIT_LAYERLEVEL" val="1"/>
  <p:tag name="KSO_WM_TAG_VERSION" val="1.0"/>
  <p:tag name="KSO_WM_BEAUTIFY_FLAG" val="#wm#"/>
  <p:tag name="KSO_WM_UNIT_BLOCK" val="0"/>
  <p:tag name="KSO_WM_UNIT_SM_LIMIT_TYPE" val="0"/>
  <p:tag name="KSO_WM_UNIT_DEC_AREA_ID" val="a5afc18e93b046b7a5e21a24f4b14aa0"/>
  <p:tag name="KSO_WM_UNIT_DECORATE_INFO" val="{&quot;DecorateInfoH&quot;:{&quot;IsAbs&quot;:true},&quot;DecorateInfoW&quot;:{&quot;IsAbs&quot;:true},&quot;DecorateInfoX&quot;:{&quot;IsAbs&quot;:true,&quot;Pos&quot;:1},&quot;DecorateInfoY&quot;:{&quot;IsAbs&quot;:true,&quot;Pos&quot;:1},&quot;ReferentInfo&quot;:{&quot;Id&quot;:&quot;2310885a3447419cad22d92fbd8299d2&quot;,&quot;X&quot;:{&quot;Pos&quot;:1},&quot;Y&quot;:{&quot;Pos&quot;:2}},&quot;whChangeMode&quot;:0}"/>
  <p:tag name="KSO_WM_CHIP_GROUPID" val="5efd9ea781ee359a788b1dff"/>
  <p:tag name="KSO_WM_CHIP_XID" val="5efd9ea781ee359a788b1e00"/>
  <p:tag name="KSO_WM_UNIT_LINE_FORE_SCHEMECOLOR_INDEX_BRIGHTNESS" val="-0.25"/>
  <p:tag name="KSO_WM_UNIT_LINE_FORE_SCHEMECOLOR_INDEX" val="14"/>
  <p:tag name="KSO_WM_UNIT_LINE_FILL_TYPE" val="2"/>
  <p:tag name="KSO_WM_TEMPLATE_ASSEMBLE_XID" val="60656e884054ed1e2fb7faec"/>
  <p:tag name="KSO_WM_TEMPLATE_ASSEMBLE_GROUPID" val="60656e884054ed1e2fb7faec"/>
</p:tagLst>
</file>

<file path=ppt/tags/tag3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028_1*f*1"/>
  <p:tag name="KSO_WM_TEMPLATE_CATEGORY" val="diagram"/>
  <p:tag name="KSO_WM_TEMPLATE_INDEX" val="20209028"/>
  <p:tag name="KSO_WM_UNIT_LAYERLEVEL" val="1"/>
  <p:tag name="KSO_WM_TAG_VERSION" val="1.0"/>
  <p:tag name="KSO_WM_BEAUTIFY_FLAG" val="#wm#"/>
  <p:tag name="KSO_WM_UNIT_DEFAULT_FONT" val="14;20;2"/>
  <p:tag name="KSO_WM_UNIT_BLOCK" val="0"/>
  <p:tag name="KSO_WM_UNIT_VALUE" val="155"/>
  <p:tag name="KSO_WM_UNIT_SHOW_EDIT_AREA_INDICATION" val="1"/>
  <p:tag name="KSO_WM_CHIP_GROUPID" val="5e6b05596848fb12bee65ac8"/>
  <p:tag name="KSO_WM_CHIP_XID" val="5e6b05596848fb12bee65aca"/>
  <p:tag name="KSO_WM_UNIT_DEC_AREA_ID" val="e1f701cd4b3f4f4ebbd92e0c7a02b73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cba731373ac44410b77fbaa89d95202d"/>
  <p:tag name="KSO_WM_UNIT_SUPPORT_BIG_FONT" val="1"/>
  <p:tag name="KSO_WM_UNIT_SUPPORT_UNIT_TYPE" val="[&quot;d&quot;]"/>
  <p:tag name="KSO_WM_UNIT_TEXT_FILL_FORE_SCHEMECOLOR_INDEX_BRIGHTNESS" val="0.25"/>
  <p:tag name="KSO_WM_UNIT_TEXT_FILL_FORE_SCHEMECOLOR_INDEX" val="13"/>
  <p:tag name="KSO_WM_UNIT_TEXT_FILL_TYPE" val="1"/>
  <p:tag name="KSO_WM_TEMPLATE_ASSEMBLE_XID" val="60656e884054ed1e2fb7faec"/>
  <p:tag name="KSO_WM_TEMPLATE_ASSEMBLE_GROUPID" val="60656e884054ed1e2fb7faec"/>
</p:tagLst>
</file>

<file path=ppt/tags/tag36.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50_1*a*1"/>
  <p:tag name="KSO_WM_TEMPLATE_CATEGORY" val="diagram"/>
  <p:tag name="KSO_WM_TEMPLATE_INDEX" val="20217050"/>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4365f2790914a939acada6e6471ff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d6b9a4b34a014d75a9a0a81d1e3edcc7"/>
  <p:tag name="KSO_WM_UNIT_TEXT_FILL_FORE_SCHEMECOLOR_INDEX_BRIGHTNESS" val="0"/>
  <p:tag name="KSO_WM_UNIT_TEXT_FILL_FORE_SCHEMECOLOR_INDEX" val="13"/>
  <p:tag name="KSO_WM_UNIT_TEXT_FILL_TYPE" val="1"/>
  <p:tag name="KSO_WM_TEMPLATE_ASSEMBLE_XID" val="606570444054ed1e2fb814a6"/>
  <p:tag name="KSO_WM_TEMPLATE_ASSEMBLE_GROUPID" val="606570444054ed1e2fb814a6"/>
</p:tagLst>
</file>

<file path=ppt/tags/tag37.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1-04-01T15:04:58&quot;,&quot;maxSize&quot;:{&quot;size1&quot;:40.249206291304695},&quot;minSize&quot;:{&quot;size1&quot;:31.349206291304696},&quot;normalSize&quot;:{&quot;size1&quot;:31.349391476489878},&quot;subLayout&quot;:[{&quot;id&quot;:&quot;2021-04-01T15:04:58&quot;,&quot;margin&quot;:{&quot;bottom&quot;:0,&quot;left&quot;:5.502999782562256,&quot;right&quot;:5.927000999450684,&quot;top&quot;:3.809999942779541},&quot;type&quot;:0},{&quot;id&quot;:&quot;2021-04-01T15:04:58&quot;,&quot;margin&quot;:{&quot;bottom&quot;:3.38700008392334,&quot;left&quot;:5.502999782562256,&quot;right&quot;:5.927000999450684,&quot;top&quot;:1.6929999589920044},&quot;type&quot;:0}],&quot;type&quot;:0}"/>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f82e8f081cf7470ea5c2568bdc877b2b&quot;,&quot;fill_align&quot;:&quot;lm&quot;,&quot;chip_types&quot;:[&quot;header&quot;]},{&quot;text_align&quot;:&quot;lm&quot;,&quot;text_direction&quot;:&quot;horizontal&quot;,&quot;support_features&quot;:[&quot;collage&quot;,&quot;carousel&quot;],&quot;support_big_font&quot;:true,&quot;fill_id&quot;:&quot;82e4272de7e64849bcefb55c71fcddb0&quot;,&quot;fill_align&quot;:&quot;lm&quot;,&quot;chip_types&quot;:[&quot;text&quot;,&quot;picture&quot;]}]]"/>
  <p:tag name="KSO_WM_SLIDE_ID" val="diagram2020902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14*473"/>
  <p:tag name="KSO_WM_SLIDE_POSITION" val="19*33"/>
  <p:tag name="KSO_WM_TAG_VERSION" val="1.0"/>
  <p:tag name="KSO_WM_BEAUTIFY_FLAG" val="#wm#"/>
  <p:tag name="KSO_WM_TEMPLATE_CATEGORY" val="diagram"/>
  <p:tag name="KSO_WM_TEMPLATE_INDEX" val="20209028"/>
  <p:tag name="KSO_WM_SLIDE_LAYOUT" val="a_f"/>
  <p:tag name="KSO_WM_SLIDE_LAYOUT_CNT" val="1_1"/>
  <p:tag name="KSO_WM_CHIP_XID" val="5efd9ea781ee359a788b1e00"/>
  <p:tag name="KSO_WM_CHIP_DECFILLPROP" val="[]"/>
  <p:tag name="KSO_WM_SLIDE_BACKGROUND" val="[&quot;general&quot;]"/>
  <p:tag name="KSO_WM_CHIP_GROUPID" val="5efd9ea781ee359a788b1dff"/>
  <p:tag name="KSO_WM_SLIDE_BK_DARK_LIGHT" val="2"/>
  <p:tag name="KSO_WM_SLIDE_BACKGROUND_TYPE" val="general"/>
  <p:tag name="KSO_WM_SLIDE_SUPPORT_FEATURE_TYPE" val="0"/>
  <p:tag name="KSO_WM_TEMPLATE_ASSEMBLE_XID" val="60656e884054ed1e2fb7faec"/>
  <p:tag name="KSO_WM_TEMPLATE_ASSEMBLE_GROUPID" val="60656e884054ed1e2fb7faec"/>
</p:tagLst>
</file>

<file path=ppt/tags/tag38.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50_1*a*1"/>
  <p:tag name="KSO_WM_TEMPLATE_CATEGORY" val="diagram"/>
  <p:tag name="KSO_WM_TEMPLATE_INDEX" val="20217050"/>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4365f2790914a939acada6e6471ff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d6b9a4b34a014d75a9a0a81d1e3edcc7"/>
  <p:tag name="KSO_WM_UNIT_TEXT_FILL_FORE_SCHEMECOLOR_INDEX_BRIGHTNESS" val="0"/>
  <p:tag name="KSO_WM_UNIT_TEXT_FILL_FORE_SCHEMECOLOR_INDEX" val="13"/>
  <p:tag name="KSO_WM_UNIT_TEXT_FILL_TYPE" val="1"/>
  <p:tag name="KSO_WM_TEMPLATE_ASSEMBLE_XID" val="606570444054ed1e2fb814a6"/>
  <p:tag name="KSO_WM_TEMPLATE_ASSEMBLE_GROUPID" val="606570444054ed1e2fb814a6"/>
</p:tagLst>
</file>

<file path=ppt/tags/tag3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50_1*f*1"/>
  <p:tag name="KSO_WM_TEMPLATE_CATEGORY" val="diagram"/>
  <p:tag name="KSO_WM_TEMPLATE_INDEX" val="20217050"/>
  <p:tag name="KSO_WM_UNIT_LAYERLEVEL" val="1"/>
  <p:tag name="KSO_WM_TAG_VERSION" val="1.0"/>
  <p:tag name="KSO_WM_BEAUTIFY_FLAG" val="#wm#"/>
  <p:tag name="KSO_WM_UNIT_DEFAULT_FONT" val="14;20;2"/>
  <p:tag name="KSO_WM_UNIT_BLOCK" val="0"/>
  <p:tag name="KSO_WM_UNIT_VALUE" val="126"/>
  <p:tag name="KSO_WM_UNIT_SHOW_EDIT_AREA_INDICATION" val="1"/>
  <p:tag name="KSO_WM_CHIP_GROUPID" val="5e6b05596848fb12bee65ac8"/>
  <p:tag name="KSO_WM_CHIP_XID" val="5e6b05596848fb12bee65aca"/>
  <p:tag name="KSO_WM_UNIT_DEC_AREA_ID" val="9fac0f58e4e84449b138ef9b8595077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9febf74a8ce04196ac33616c5e44fc1b"/>
  <p:tag name="KSO_WM_UNIT_TEXT_FILL_FORE_SCHEMECOLOR_INDEX_BRIGHTNESS" val="0.25"/>
  <p:tag name="KSO_WM_UNIT_TEXT_FILL_FORE_SCHEMECOLOR_INDEX" val="13"/>
  <p:tag name="KSO_WM_UNIT_TEXT_FILL_TYPE" val="1"/>
  <p:tag name="KSO_WM_TEMPLATE_ASSEMBLE_XID" val="606570444054ed1e2fb814a6"/>
  <p:tag name="KSO_WM_TEMPLATE_ASSEMBLE_GROUPID" val="606570444054ed1e2fb814a6"/>
</p:tagLst>
</file>

<file path=ppt/tags/tag4.xml><?xml version="1.0" encoding="utf-8"?>
<p:tagLst xmlns:p="http://schemas.openxmlformats.org/presentationml/2006/main">
  <p:tag name="KSO_WM_UNIT_VALUE" val="888*846"/>
  <p:tag name="KSO_WM_UNIT_HIGHLIGHT" val="0"/>
  <p:tag name="KSO_WM_UNIT_COMPATIBLE" val="1"/>
  <p:tag name="KSO_WM_UNIT_DIAGRAM_ISNUMVISUAL" val="0"/>
  <p:tag name="KSO_WM_UNIT_DIAGRAM_ISREFERUNIT" val="0"/>
  <p:tag name="KSO_WM_UNIT_TYPE" val="d"/>
  <p:tag name="KSO_WM_UNIT_INDEX" val="1"/>
  <p:tag name="KSO_WM_UNIT_ID" val="diagram20211852_1*d*1"/>
  <p:tag name="KSO_WM_TEMPLATE_CATEGORY" val="diagram"/>
  <p:tag name="KSO_WM_TEMPLATE_INDEX" val="20211852"/>
  <p:tag name="KSO_WM_UNIT_LAYERLEVEL" val="1"/>
  <p:tag name="KSO_WM_TAG_VERSION" val="1.0"/>
  <p:tag name="KSO_WM_BEAUTIFY_FLAG" val="#wm#"/>
  <p:tag name="KSO_WM_CHIP_GROUPID" val="5e7310da9a230a26b9e88a19"/>
  <p:tag name="KSO_WM_CHIP_XID" val="5e7310da9a230a26b9e88a1a"/>
  <p:tag name="KSO_WM_UNIT_DEC_AREA_ID" val="77b29e38fe084f658ba1e8e51f0514a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db337b9f7aac4de1b5007fee21e18c79"/>
  <p:tag name="KSO_WM_TEMPLATE_ASSEMBLE_XID" val="60656f294054ed1e2fb804b9"/>
  <p:tag name="KSO_WM_TEMPLATE_ASSEMBLE_GROUPID" val="60656f294054ed1e2fb804b9"/>
</p:tagLst>
</file>

<file path=ppt/tags/tag40.xml><?xml version="1.0" encoding="utf-8"?>
<p:tagLst xmlns:p="http://schemas.openxmlformats.org/presentationml/2006/main">
  <p:tag name="KSO_WM_BEAUTIFY_FLAG" val="#wm#"/>
  <p:tag name="KSO_WM_TEMPLATE_CATEGORY" val="diagram"/>
  <p:tag name="KSO_WM_TEMPLATE_INDEX" val="20217050"/>
  <p:tag name="KSO_WM_SLIDE_LAYOUT_INFO" val="{&quot;direction&quot;:1,&quot;id&quot;:&quot;2021-04-01T16:15:46&quot;,&quot;maxSize&quot;:{&quot;size1&quot;:62.84029677708944},&quot;minSize&quot;:{&quot;size1&quot;:42.940296777089436},&quot;normalSize&quot;:{&quot;size1&quot;:62.21529677708945},&quot;subLayout&quot;:[{&quot;id&quot;:&quot;2021-04-01T16:15:46&quot;,&quot;maxSize&quot;:{&quot;size1&quot;:58.80211467919526},&quot;minSize&quot;:{&quot;size1&quot;:23.202114679195265},&quot;normalSize&quot;:{&quot;size1&quot;:23.202299864380443},&quot;subLayout&quot;:[{&quot;id&quot;:&quot;2021-04-01T16:15:46&quot;,&quot;margin&quot;:{&quot;bottom&quot;:0.02600000612437725,&quot;left&quot;:2.5399999618530273,&quot;right&quot;:1.6670000553131104,&quot;top&quot;:1.6929999589920044},&quot;type&quot;:0},{&quot;id&quot;:&quot;2021-04-01T16:15:46&quot;,&quot;margin&quot;:{&quot;bottom&quot;:1.6929999589920044,&quot;left&quot;:2.5399999618530273,&quot;right&quot;:1.6670000553131104,&quot;top&quot;:0.8199999928474426},&quot;type&quot;:0}],&quot;type&quot;:0},{&quot;id&quot;:&quot;2021-04-01T16:15:46&quot;,&quot;margin&quot;:{&quot;bottom&quot;:1.6929999589920044,&quot;left&quot;:0.02600000612437725,&quot;right&quot;:1.6929999589920044,&quot;top&quot;:1.6929999589920044},&quot;type&quot;:0}],&quot;type&quot;:0}"/>
  <p:tag name="KSO_WM_SLIDE_ID" val="diagram20217050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e54998712faa657a885"/>
  <p:tag name="KSO_WM_CHIP_FILLPROP" val="[[{&quot;text_align&quot;:&quot;cm&quot;,&quot;text_direction&quot;:&quot;horizontal&quot;,&quot;support_features&quot;:[&quot;creativepic&quot;],&quot;support_big_font&quot;:false,&quot;picture_toward&quot;:1,&quot;picture_dockside&quot;:[],&quot;fill_id&quot;:&quot;ea24516ef22941bda3c0fadbdb233f5f&quot;,&quot;fill_align&quot;:&quot;cm&quot;,&quot;chip_types&quot;:[&quot;picture&quot;]},{&quot;text_align&quot;:&quot;lb&quot;,&quot;text_direction&quot;:&quot;horizontal&quot;,&quot;support_big_font&quot;:false,&quot;picture_toward&quot;:0,&quot;picture_dockside&quot;:[],&quot;fill_id&quot;:&quot;e64d6b39dbcb4f5e8b45c2814b499727&quot;,&quot;fill_align&quot;:&quot;lb&quot;,&quot;chip_types&quot;:[&quot;text&quot;,&quot;header&quot;]},{&quot;text_align&quot;:&quot;lt&quot;,&quot;text_direction&quot;:&quot;horizontal&quot;,&quot;support_big_font&quot;:false,&quot;picture_toward&quot;:0,&quot;picture_dockside&quot;:[],&quot;fill_id&quot;:&quot;4cac0ce68cb84566b51d233488c6b209&quot;,&quot;fill_align&quot;:&quot;lt&quot;,&quot;chip_types&quot;:[&quot;text&quot;]}]]"/>
  <p:tag name="KSO_WM_CHIP_DECFILLPROP" val="[]"/>
  <p:tag name="KSO_WM_SLIDE_RATIO" val="1.777778"/>
  <p:tag name="KSO_WM_SLIDE_TYPE" val="text"/>
  <p:tag name="KSO_WM_SLIDE_SIZE" val="816*348"/>
  <p:tag name="KSO_WM_SLIDE_POSITION" val="72*95"/>
  <p:tag name="KSO_WM_CHIP_GROUPID" val="5facfe54998712faa657a884"/>
  <p:tag name="KSO_WM_SLIDE_BK_DARK_LIGHT" val="2"/>
  <p:tag name="KSO_WM_SLIDE_BACKGROUND_TYPE" val="general"/>
  <p:tag name="KSO_WM_SLIDE_SUPPORT_FEATURE_TYPE" val="8"/>
  <p:tag name="KSO_WM_SLIDE_SUBTYPE" val="picTxt"/>
  <p:tag name="KSO_WM_TEMPLATE_ASSEMBLE_XID" val="606570444054ed1e2fb814a6"/>
  <p:tag name="KSO_WM_TEMPLATE_ASSEMBLE_GROUPID" val="606570444054ed1e2fb814a6"/>
</p:tagLst>
</file>

<file path=ppt/tags/tag41.xml><?xml version="1.0" encoding="utf-8"?>
<p:tagLst xmlns:p="http://schemas.openxmlformats.org/presentationml/2006/main">
  <p:tag name="KSO_WM_UNIT_PLACING_PICTURE_USER_VIEWPORT" val="{&quot;height&quot;:6785,&quot;width&quot;:11821}"/>
</p:tagLst>
</file>

<file path=ppt/tags/tag42.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50_1*a*1"/>
  <p:tag name="KSO_WM_TEMPLATE_CATEGORY" val="diagram"/>
  <p:tag name="KSO_WM_TEMPLATE_INDEX" val="20217050"/>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4365f2790914a939acada6e6471ff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d6b9a4b34a014d75a9a0a81d1e3edcc7"/>
  <p:tag name="KSO_WM_UNIT_TEXT_FILL_FORE_SCHEMECOLOR_INDEX_BRIGHTNESS" val="0"/>
  <p:tag name="KSO_WM_UNIT_TEXT_FILL_FORE_SCHEMECOLOR_INDEX" val="13"/>
  <p:tag name="KSO_WM_UNIT_TEXT_FILL_TYPE" val="1"/>
  <p:tag name="KSO_WM_TEMPLATE_ASSEMBLE_XID" val="606570444054ed1e2fb814a6"/>
  <p:tag name="KSO_WM_TEMPLATE_ASSEMBLE_GROUPID" val="606570444054ed1e2fb814a6"/>
</p:tagLst>
</file>

<file path=ppt/tags/tag4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50_1*f*1"/>
  <p:tag name="KSO_WM_TEMPLATE_CATEGORY" val="diagram"/>
  <p:tag name="KSO_WM_TEMPLATE_INDEX" val="20217050"/>
  <p:tag name="KSO_WM_UNIT_LAYERLEVEL" val="1"/>
  <p:tag name="KSO_WM_TAG_VERSION" val="1.0"/>
  <p:tag name="KSO_WM_BEAUTIFY_FLAG" val="#wm#"/>
  <p:tag name="KSO_WM_UNIT_DEFAULT_FONT" val="14;20;2"/>
  <p:tag name="KSO_WM_UNIT_BLOCK" val="0"/>
  <p:tag name="KSO_WM_UNIT_VALUE" val="126"/>
  <p:tag name="KSO_WM_UNIT_SHOW_EDIT_AREA_INDICATION" val="1"/>
  <p:tag name="KSO_WM_CHIP_GROUPID" val="5e6b05596848fb12bee65ac8"/>
  <p:tag name="KSO_WM_CHIP_XID" val="5e6b05596848fb12bee65aca"/>
  <p:tag name="KSO_WM_UNIT_DEC_AREA_ID" val="9fac0f58e4e84449b138ef9b8595077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9febf74a8ce04196ac33616c5e44fc1b"/>
  <p:tag name="KSO_WM_UNIT_TEXT_FILL_FORE_SCHEMECOLOR_INDEX_BRIGHTNESS" val="0.25"/>
  <p:tag name="KSO_WM_UNIT_TEXT_FILL_FORE_SCHEMECOLOR_INDEX" val="13"/>
  <p:tag name="KSO_WM_UNIT_TEXT_FILL_TYPE" val="1"/>
  <p:tag name="KSO_WM_TEMPLATE_ASSEMBLE_XID" val="606570444054ed1e2fb814a6"/>
  <p:tag name="KSO_WM_TEMPLATE_ASSEMBLE_GROUPID" val="606570444054ed1e2fb814a6"/>
</p:tagLst>
</file>

<file path=ppt/tags/tag44.xml><?xml version="1.0" encoding="utf-8"?>
<p:tagLst xmlns:p="http://schemas.openxmlformats.org/presentationml/2006/main">
  <p:tag name="KSO_WM_UNIT_PLACING_PICTURE_USER_VIEWPORT" val="{&quot;height&quot;:6785,&quot;width&quot;:11821}"/>
</p:tagLst>
</file>

<file path=ppt/tags/tag45.xml><?xml version="1.0" encoding="utf-8"?>
<p:tagLst xmlns:p="http://schemas.openxmlformats.org/presentationml/2006/main">
  <p:tag name="KSO_WM_BEAUTIFY_FLAG" val="#wm#"/>
  <p:tag name="KSO_WM_TEMPLATE_CATEGORY" val="diagram"/>
  <p:tag name="KSO_WM_TEMPLATE_INDEX" val="20217050"/>
  <p:tag name="KSO_WM_SLIDE_LAYOUT_INFO" val="{&quot;direction&quot;:1,&quot;id&quot;:&quot;2021-04-01T16:15:46&quot;,&quot;maxSize&quot;:{&quot;size1&quot;:62.84029677708944},&quot;minSize&quot;:{&quot;size1&quot;:42.940296777089436},&quot;normalSize&quot;:{&quot;size1&quot;:62.21529677708945},&quot;subLayout&quot;:[{&quot;id&quot;:&quot;2021-04-01T16:15:46&quot;,&quot;maxSize&quot;:{&quot;size1&quot;:58.80211467919526},&quot;minSize&quot;:{&quot;size1&quot;:23.202114679195265},&quot;normalSize&quot;:{&quot;size1&quot;:23.202299864380443},&quot;subLayout&quot;:[{&quot;id&quot;:&quot;2021-04-01T16:15:46&quot;,&quot;margin&quot;:{&quot;bottom&quot;:0.02600000612437725,&quot;left&quot;:2.5399999618530273,&quot;right&quot;:1.6670000553131104,&quot;top&quot;:1.6929999589920044},&quot;type&quot;:0},{&quot;id&quot;:&quot;2021-04-01T16:15:46&quot;,&quot;margin&quot;:{&quot;bottom&quot;:1.6929999589920044,&quot;left&quot;:2.5399999618530273,&quot;right&quot;:1.6670000553131104,&quot;top&quot;:0.8199999928474426},&quot;type&quot;:0}],&quot;type&quot;:0},{&quot;id&quot;:&quot;2021-04-01T16:15:46&quot;,&quot;margin&quot;:{&quot;bottom&quot;:1.6929999589920044,&quot;left&quot;:0.02600000612437725,&quot;right&quot;:1.6929999589920044,&quot;top&quot;:1.6929999589920044},&quot;type&quot;:0}],&quot;type&quot;:0}"/>
  <p:tag name="KSO_WM_SLIDE_ID" val="diagram20217050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e54998712faa657a885"/>
  <p:tag name="KSO_WM_CHIP_FILLPROP" val="[[{&quot;text_align&quot;:&quot;cm&quot;,&quot;text_direction&quot;:&quot;horizontal&quot;,&quot;support_features&quot;:[&quot;creativepic&quot;],&quot;support_big_font&quot;:false,&quot;picture_toward&quot;:1,&quot;picture_dockside&quot;:[],&quot;fill_id&quot;:&quot;ea24516ef22941bda3c0fadbdb233f5f&quot;,&quot;fill_align&quot;:&quot;cm&quot;,&quot;chip_types&quot;:[&quot;picture&quot;]},{&quot;text_align&quot;:&quot;lb&quot;,&quot;text_direction&quot;:&quot;horizontal&quot;,&quot;support_big_font&quot;:false,&quot;picture_toward&quot;:0,&quot;picture_dockside&quot;:[],&quot;fill_id&quot;:&quot;e64d6b39dbcb4f5e8b45c2814b499727&quot;,&quot;fill_align&quot;:&quot;lb&quot;,&quot;chip_types&quot;:[&quot;text&quot;,&quot;header&quot;]},{&quot;text_align&quot;:&quot;lt&quot;,&quot;text_direction&quot;:&quot;horizontal&quot;,&quot;support_big_font&quot;:false,&quot;picture_toward&quot;:0,&quot;picture_dockside&quot;:[],&quot;fill_id&quot;:&quot;4cac0ce68cb84566b51d233488c6b209&quot;,&quot;fill_align&quot;:&quot;lt&quot;,&quot;chip_types&quot;:[&quot;text&quot;]}]]"/>
  <p:tag name="KSO_WM_CHIP_DECFILLPROP" val="[]"/>
  <p:tag name="KSO_WM_SLIDE_RATIO" val="1.777778"/>
  <p:tag name="KSO_WM_SLIDE_TYPE" val="text"/>
  <p:tag name="KSO_WM_SLIDE_SIZE" val="816*348"/>
  <p:tag name="KSO_WM_SLIDE_POSITION" val="72*95"/>
  <p:tag name="KSO_WM_CHIP_GROUPID" val="5facfe54998712faa657a884"/>
  <p:tag name="KSO_WM_SLIDE_BK_DARK_LIGHT" val="2"/>
  <p:tag name="KSO_WM_SLIDE_BACKGROUND_TYPE" val="general"/>
  <p:tag name="KSO_WM_SLIDE_SUPPORT_FEATURE_TYPE" val="8"/>
  <p:tag name="KSO_WM_SLIDE_SUBTYPE" val="picTxt"/>
  <p:tag name="KSO_WM_TEMPLATE_ASSEMBLE_XID" val="606570444054ed1e2fb814a6"/>
  <p:tag name="KSO_WM_TEMPLATE_ASSEMBLE_GROUPID" val="606570444054ed1e2fb814a6"/>
</p:tagLst>
</file>

<file path=ppt/tags/tag46.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00779_1*a*1"/>
  <p:tag name="KSO_WM_TEMPLATE_CATEGORY" val="diagram"/>
  <p:tag name="KSO_WM_TEMPLATE_INDEX" val="20200779"/>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779_1*f*1"/>
  <p:tag name="KSO_WM_TEMPLATE_CATEGORY" val="diagram"/>
  <p:tag name="KSO_WM_TEMPLATE_INDEX" val="20200779"/>
  <p:tag name="KSO_WM_UNIT_LAYERLEVEL" val="1"/>
  <p:tag name="KSO_WM_TAG_VERSION" val="1.0"/>
  <p:tag name="KSO_WM_UNIT_PRESET_TEXT" val="单击此处添加文本具体内容，简明扼要的阐述您的观点。&#13;单击此处添加文本具体内容，简明扼要的阐述您的观点。根据需要可酌情增减文字，以便观者准确的理解您传达的思想。单击此处添加文本具体内容，简明扼要的阐述您的观点。&#13;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单击此处添加文本具体内容，简明扼要的阐述您的观点。"/>
  <p:tag name="KSO_WM_UNIT_NOCLEAR" val="0"/>
  <p:tag name="KSO_WM_UNIT_VALUE" val="1012"/>
  <p:tag name="KSO_WM_UNIT_SUBTYPE" val="a"/>
  <p:tag name="KSO_WM_UNIT_TEXT_FILL_FORE_SCHEMECOLOR_INDEX_BRIGHTNESS" val="0.25"/>
  <p:tag name="KSO_WM_UNIT_TEXT_FILL_FORE_SCHEMECOLOR_INDEX" val="13"/>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779_1*i*2"/>
  <p:tag name="KSO_WM_TEMPLATE_CATEGORY" val="diagram"/>
  <p:tag name="KSO_WM_TEMPLATE_INDEX" val="20200779"/>
  <p:tag name="KSO_WM_UNIT_LAYERLEVEL" val="1"/>
  <p:tag name="KSO_WM_TAG_VERSION" val="1.0"/>
  <p:tag name="KSO_WM_BEAUTIFY_FLAG" val="#wm#"/>
  <p:tag name="KSO_WM_UNIT_LINE_FORE_SCHEMECOLOR_INDEX_BRIGHTNESS" val="0.8"/>
  <p:tag name="KSO_WM_UNIT_LINE_FORE_SCHEMECOLOR_INDEX" val="5"/>
  <p:tag name="KSO_WM_UNIT_LINE_FILL_TYPE" val="2"/>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779_1*i*3"/>
  <p:tag name="KSO_WM_TEMPLATE_CATEGORY" val="diagram"/>
  <p:tag name="KSO_WM_TEMPLATE_INDEX" val="20200779"/>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xml><?xml version="1.0" encoding="utf-8"?>
<p:tagLst xmlns:p="http://schemas.openxmlformats.org/presentationml/2006/main">
  <p:tag name="KSO_WM_SLIDE_ID" val="diagram20211852_1"/>
  <p:tag name="KSO_WM_SLIDE_ITEM_CNT" val="0"/>
  <p:tag name="KSO_WM_SLIDE_INDEX" val="1"/>
  <p:tag name="KSO_WM_TAG_VERSION" val="1.0"/>
  <p:tag name="KSO_WM_BEAUTIFY_FLAG" val="#wm#"/>
  <p:tag name="KSO_WM_TEMPLATE_CATEGORY" val="diagram"/>
  <p:tag name="KSO_WM_TEMPLATE_INDEX" val="20211852"/>
  <p:tag name="KSO_WM_SLIDE_LAYOUT" val="a_d_f"/>
  <p:tag name="KSO_WM_SLIDE_LAYOUT_CNT" val="1_1_1"/>
  <p:tag name="KSO_WM_SLIDE_TYPE" val="text"/>
  <p:tag name="KSO_WM_SLIDE_SUBTYPE" val="picTxt"/>
  <p:tag name="KSO_WM_SLIDE_SIZE" val="876*444"/>
  <p:tag name="KSO_WM_SLIDE_POSITION" val="48*48"/>
  <p:tag name="KSO_WM_SLIDE_CONSTRAINT" val="%7b%22slideConstraint%22%3a%7b%22seriesAreas%22%3a%5b%5d%2c%22singleAreas%22%3a%5b%7b%22shapes%22%3a%5b13%5d%2c%22serialConstraintIndex%22%3a-1%2c%22areatextmark%22%3a0%2c%22pictureprocessmark%22%3a0%7d%5d%7d%7d"/>
  <p:tag name="KSO_WM_SLIDE_COLORSCHEME_VERSION" val="3.2"/>
  <p:tag name="KSO_WM_TEMPLATE_SUBCATEGORY" val="21"/>
  <p:tag name="KSO_WM_TEMPLATE_MASTER_TYPE" val="0"/>
  <p:tag name="KSO_WM_TEMPLATE_COLOR_TYPE" val="1"/>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SLIDE_LAYOUT_INFO" val="{&quot;backgroundInfo&quot;:[{&quot;bottom&quot;:0,&quot;bottomAbs&quot;:false,&quot;left&quot;:0,&quot;leftAbs&quot;:false,&quot;right&quot;:0,&quot;rightAbs&quot;:false,&quot;top&quot;:0,&quot;topAbs&quot;:false,&quot;type&quot;:&quot;general&quot;}],&quot;direction&quot;:1,&quot;id&quot;:&quot;2021-04-01T15:31:48&quot;,&quot;maxSize&quot;:{&quot;size1&quot;:42.6},&quot;minSize&quot;:{&quot;size1&quot;:30.1},&quot;normalSize&quot;:{&quot;size1&quot;:31.818749999999998},&quot;subLayout&quot;:[{&quot;id&quot;:&quot;2021-04-01T15:31:48&quot;,&quot;margin&quot;:{&quot;bottom&quot;:3.38700008392334,&quot;left&quot;:1.6929999589920044,&quot;right&quot;:0.02600000612437725,&quot;top&quot;:3.38700008392334},&quot;type&quot;:0},{&quot;id&quot;:&quot;2021-04-01T15:31:48&quot;,&quot;maxSize&quot;:{&quot;size1&quot;:37.799663956868635},&quot;minSize&quot;:{&quot;size1&quot;:28.899663956868633},&quot;normalSize&quot;:{&quot;size1&quot;:33.49966395686864},&quot;subLayout&quot;:[{&quot;id&quot;:&quot;2021-04-01T15:31:48&quot;,&quot;margin&quot;:{&quot;bottom&quot;:0.02600000612437725,&quot;left&quot;:1.2360000610351562,&quot;right&quot;:2.5399999618530273,&quot;top&quot;:3.38700008392334},&quot;type&quot;:0},{&quot;id&quot;:&quot;2021-04-01T15:31:48&quot;,&quot;margin&quot;:{&quot;bottom&quot;:3.38700008392334,&quot;left&quot;:1.2360000610351562,&quot;right&quot;:2.5399999618530273,&quot;top&quot;:0.8199999928474426},&quot;type&quot;:0}],&quot;type&quot;:0}],&quot;type&quot;:0}"/>
  <p:tag name="KSO_WM_SLIDE_BACKGROUND" val="[&quot;general&quot;]"/>
  <p:tag name="KSO_WM_SLIDE_RATIO" val="1.777778"/>
  <p:tag name="KSO_WM_CHIP_XID" val="5f0e725c8050c250ba65b209"/>
  <p:tag name="KSO_WM_CHIP_FILLPROP" val="[[{&quot;fill_id&quot;:&quot;6be6eccffc7748eb919078c7b4b03552&quot;,&quot;fill_align&quot;:&quot;lb&quot;,&quot;text_align&quot;:&quot;lb&quot;,&quot;text_direction&quot;:&quot;horizontal&quot;,&quot;chip_types&quot;:[&quot;header&quot;]},{&quot;fill_id&quot;:&quot;0cb0e4b92587420eb2a2eeec058dbda5&quot;,&quot;fill_align&quot;:&quot;lt&quot;,&quot;text_align&quot;:&quot;lt&quot;,&quot;text_direction&quot;:&quot;horizontal&quot;,&quot;chip_types&quot;:[&quot;text&quot;]},{&quot;fill_id&quot;:&quot;7c3aece5c8ac4ffcb4d2f5274284df49&quot;,&quot;fill_align&quot;:&quot;cm&quot;,&quot;text_align&quot;:&quot;cm&quot;,&quot;text_direction&quot;:&quot;horizontal&quot;,&quot;chip_types&quot;:[&quot;picture&quot;]}],[{&quot;fill_id&quot;:&quot;6be6eccffc7748eb919078c7b4b03552&quot;,&quot;fill_align&quot;:&quot;cb&quot;,&quot;text_align&quot;:&quot;cb&quot;,&quot;text_direction&quot;:&quot;horizontal&quot;,&quot;chip_types&quot;:[&quot;header&quot;]},{&quot;fill_id&quot;:&quot;0cb0e4b92587420eb2a2eeec058dbda5&quot;,&quot;fill_align&quot;:&quot;lt&quot;,&quot;text_align&quot;:&quot;lt&quot;,&quot;text_direction&quot;:&quot;horizontal&quot;,&quot;chip_types&quot;:[&quot;text&quot;]},{&quot;fill_id&quot;:&quot;7c3aece5c8ac4ffcb4d2f5274284df49&quot;,&quot;fill_align&quot;:&quot;cm&quot;,&quot;text_align&quot;:&quot;cm&quot;,&quot;text_direction&quot;:&quot;horizontal&quot;,&quot;chip_types&quot;:[&quot;picture&quot;]}]]"/>
  <p:tag name="KSO_WM_SLIDE_CAN_ADD_NAVIGATION" val="1"/>
  <p:tag name="KSO_WM_CHIP_GROUPID" val="5f0e725c8050c250ba65b208"/>
  <p:tag name="KSO_WM_SLIDE_BK_DARK_LIGHT" val="2"/>
  <p:tag name="KSO_WM_SLIDE_BACKGROUND_TYPE" val="general"/>
  <p:tag name="KSO_WM_SLIDE_SUPPORT_FEATURE_TYPE" val="0"/>
  <p:tag name="KSO_WM_TEMPLATE_ASSEMBLE_XID" val="60656f294054ed1e2fb804b9"/>
  <p:tag name="KSO_WM_TEMPLATE_ASSEMBLE_GROUPID" val="60656f294054ed1e2fb804b9"/>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79_1*i*1"/>
  <p:tag name="KSO_WM_TEMPLATE_CATEGORY" val="diagram"/>
  <p:tag name="KSO_WM_TEMPLATE_INDEX" val="20200779"/>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xml><?xml version="1.0" encoding="utf-8"?>
<p:tagLst xmlns:p="http://schemas.openxmlformats.org/presentationml/2006/main">
  <p:tag name="KSO_WM_SLIDE_ID" val="diagram20200779_1"/>
  <p:tag name="KSO_WM_TEMPLATE_SUBCATEGORY" val="0"/>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00779"/>
  <p:tag name="KSO_WM_SLIDE_LAYOUT" val="a_d_f"/>
  <p:tag name="KSO_WM_SLIDE_LAYOUT_CNT" val="1_1_1"/>
  <p:tag name="KSO_WM_SLIDE_TYPE" val="text"/>
  <p:tag name="KSO_WM_SLIDE_SUBTYPE" val="picTxt"/>
  <p:tag name="KSO_WM_SLIDE_SIZE" val="960*470"/>
  <p:tag name="KSO_WM_SLIDE_POSITION" val="0*43"/>
</p:tagLst>
</file>

<file path=ppt/tags/tag52.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50_1*a*1"/>
  <p:tag name="KSO_WM_TEMPLATE_CATEGORY" val="diagram"/>
  <p:tag name="KSO_WM_TEMPLATE_INDEX" val="20217050"/>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4365f2790914a939acada6e6471ff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d6b9a4b34a014d75a9a0a81d1e3edcc7"/>
  <p:tag name="KSO_WM_UNIT_TEXT_FILL_FORE_SCHEMECOLOR_INDEX_BRIGHTNESS" val="0"/>
  <p:tag name="KSO_WM_UNIT_TEXT_FILL_FORE_SCHEMECOLOR_INDEX" val="13"/>
  <p:tag name="KSO_WM_UNIT_TEXT_FILL_TYPE" val="1"/>
  <p:tag name="KSO_WM_TEMPLATE_ASSEMBLE_XID" val="606570444054ed1e2fb814a6"/>
  <p:tag name="KSO_WM_TEMPLATE_ASSEMBLE_GROUPID" val="606570444054ed1e2fb814a6"/>
</p:tagLst>
</file>

<file path=ppt/tags/tag5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50_1*f*1"/>
  <p:tag name="KSO_WM_TEMPLATE_CATEGORY" val="diagram"/>
  <p:tag name="KSO_WM_TEMPLATE_INDEX" val="20217050"/>
  <p:tag name="KSO_WM_UNIT_LAYERLEVEL" val="1"/>
  <p:tag name="KSO_WM_TAG_VERSION" val="1.0"/>
  <p:tag name="KSO_WM_BEAUTIFY_FLAG" val="#wm#"/>
  <p:tag name="KSO_WM_UNIT_DEFAULT_FONT" val="14;20;2"/>
  <p:tag name="KSO_WM_UNIT_BLOCK" val="0"/>
  <p:tag name="KSO_WM_UNIT_VALUE" val="126"/>
  <p:tag name="KSO_WM_UNIT_SHOW_EDIT_AREA_INDICATION" val="1"/>
  <p:tag name="KSO_WM_CHIP_GROUPID" val="5e6b05596848fb12bee65ac8"/>
  <p:tag name="KSO_WM_CHIP_XID" val="5e6b05596848fb12bee65aca"/>
  <p:tag name="KSO_WM_UNIT_DEC_AREA_ID" val="9fac0f58e4e84449b138ef9b8595077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9febf74a8ce04196ac33616c5e44fc1b"/>
  <p:tag name="KSO_WM_UNIT_TEXT_FILL_FORE_SCHEMECOLOR_INDEX_BRIGHTNESS" val="0.25"/>
  <p:tag name="KSO_WM_UNIT_TEXT_FILL_FORE_SCHEMECOLOR_INDEX" val="13"/>
  <p:tag name="KSO_WM_UNIT_TEXT_FILL_TYPE" val="1"/>
  <p:tag name="KSO_WM_TEMPLATE_ASSEMBLE_XID" val="606570444054ed1e2fb814a6"/>
  <p:tag name="KSO_WM_TEMPLATE_ASSEMBLE_GROUPID" val="606570444054ed1e2fb814a6"/>
</p:tagLst>
</file>

<file path=ppt/tags/tag54.xml><?xml version="1.0" encoding="utf-8"?>
<p:tagLst xmlns:p="http://schemas.openxmlformats.org/presentationml/2006/main">
  <p:tag name="KSO_WM_BEAUTIFY_FLAG" val="#wm#"/>
  <p:tag name="KSO_WM_TEMPLATE_CATEGORY" val="diagram"/>
  <p:tag name="KSO_WM_TEMPLATE_INDEX" val="20217050"/>
  <p:tag name="KSO_WM_SLIDE_LAYOUT_INFO" val="{&quot;direction&quot;:1,&quot;id&quot;:&quot;2021-04-01T16:15:46&quot;,&quot;maxSize&quot;:{&quot;size1&quot;:62.84029677708944},&quot;minSize&quot;:{&quot;size1&quot;:42.940296777089436},&quot;normalSize&quot;:{&quot;size1&quot;:62.84029677708944},&quot;subLayout&quot;:[{&quot;id&quot;:&quot;2021-04-01T16:15:46&quot;,&quot;maxSize&quot;:{&quot;size1&quot;:51.15462015999688},&quot;minSize&quot;:{&quot;size1&quot;:15.55462015999688},&quot;normalSize&quot;:{&quot;size1&quot;:33.45462015999688},&quot;subLayout&quot;:[{&quot;id&quot;:&quot;2021-04-01T16:15:46&quot;,&quot;margin&quot;:{&quot;bottom&quot;:0.02600000612437725,&quot;left&quot;:2.5399999618530273,&quot;right&quot;:1.6670000553131104,&quot;top&quot;:1.6929999589920044},&quot;type&quot;:0},{&quot;id&quot;:&quot;2021-04-01T16:15:46&quot;,&quot;margin&quot;:{&quot;bottom&quot;:1.6929999589920044,&quot;left&quot;:2.5399999618530273,&quot;right&quot;:1.6670000553131104,&quot;top&quot;:0.8199999928474426},&quot;type&quot;:0}],&quot;type&quot;:0},{&quot;id&quot;:&quot;2021-04-01T16:15:46&quot;,&quot;margin&quot;:{&quot;bottom&quot;:1.6929999589920044,&quot;left&quot;:0.02600000612437725,&quot;right&quot;:1.6929999589920044,&quot;top&quot;:1.6929999589920044},&quot;type&quot;:0}],&quot;type&quot;:0}"/>
  <p:tag name="KSO_WM_SLIDE_ID" val="diagram20217050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e54998712faa657a885"/>
  <p:tag name="KSO_WM_CHIP_FILLPROP" val="[[{&quot;text_align&quot;:&quot;cm&quot;,&quot;text_direction&quot;:&quot;horizontal&quot;,&quot;support_features&quot;:[&quot;creativepic&quot;],&quot;support_big_font&quot;:false,&quot;picture_toward&quot;:1,&quot;picture_dockside&quot;:[],&quot;fill_id&quot;:&quot;ea24516ef22941bda3c0fadbdb233f5f&quot;,&quot;fill_align&quot;:&quot;cm&quot;,&quot;chip_types&quot;:[&quot;picture&quot;]},{&quot;text_align&quot;:&quot;lb&quot;,&quot;text_direction&quot;:&quot;horizontal&quot;,&quot;support_big_font&quot;:false,&quot;picture_toward&quot;:0,&quot;picture_dockside&quot;:[],&quot;fill_id&quot;:&quot;e64d6b39dbcb4f5e8b45c2814b499727&quot;,&quot;fill_align&quot;:&quot;lb&quot;,&quot;chip_types&quot;:[&quot;text&quot;,&quot;header&quot;]},{&quot;text_align&quot;:&quot;lt&quot;,&quot;text_direction&quot;:&quot;horizontal&quot;,&quot;support_big_font&quot;:false,&quot;picture_toward&quot;:0,&quot;picture_dockside&quot;:[],&quot;fill_id&quot;:&quot;4cac0ce68cb84566b51d233488c6b209&quot;,&quot;fill_align&quot;:&quot;lt&quot;,&quot;chip_types&quot;:[&quot;text&quot;]}]]"/>
  <p:tag name="KSO_WM_CHIP_DECFILLPROP" val="[]"/>
  <p:tag name="KSO_WM_SLIDE_RATIO" val="1.777778"/>
  <p:tag name="KSO_WM_SLIDE_TYPE" val="text"/>
  <p:tag name="KSO_WM_SLIDE_SIZE" val="816*348"/>
  <p:tag name="KSO_WM_SLIDE_POSITION" val="72*95"/>
  <p:tag name="KSO_WM_CHIP_GROUPID" val="5facfe54998712faa657a884"/>
  <p:tag name="KSO_WM_SLIDE_BK_DARK_LIGHT" val="2"/>
  <p:tag name="KSO_WM_SLIDE_BACKGROUND_TYPE" val="general"/>
  <p:tag name="KSO_WM_SLIDE_SUPPORT_FEATURE_TYPE" val="8"/>
  <p:tag name="KSO_WM_SLIDE_SUBTYPE" val="picTxt"/>
  <p:tag name="KSO_WM_TEMPLATE_ASSEMBLE_XID" val="606570444054ed1e2fb814a6"/>
  <p:tag name="KSO_WM_TEMPLATE_ASSEMBLE_GROUPID" val="606570444054ed1e2fb814a6"/>
</p:tagLst>
</file>

<file path=ppt/tags/tag5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278_1*f*1"/>
  <p:tag name="KSO_WM_TEMPLATE_CATEGORY" val="diagram"/>
  <p:tag name="KSO_WM_TEMPLATE_INDEX" val="20213278"/>
  <p:tag name="KSO_WM_UNIT_LAYERLEVEL" val="1"/>
  <p:tag name="KSO_WM_TAG_VERSION" val="1.0"/>
  <p:tag name="KSO_WM_BEAUTIFY_FLAG" val="#wm#"/>
  <p:tag name="KSO_WM_UNIT_DEFAULT_FONT" val="14;20;2"/>
  <p:tag name="KSO_WM_UNIT_BLOCK" val="0"/>
  <p:tag name="KSO_WM_UNIT_VALUE" val="220"/>
  <p:tag name="KSO_WM_UNIT_SHOW_EDIT_AREA_INDICATION" val="1"/>
  <p:tag name="KSO_WM_CHIP_GROUPID" val="5e6b05596848fb12bee65ac8"/>
  <p:tag name="KSO_WM_CHIP_XID" val="5e6b05596848fb12bee65aca"/>
  <p:tag name="KSO_WM_UNIT_DEC_AREA_ID" val="ed5605aeaf504eafae65e997af6cca0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ed1c80be18b245ad9034621e5c036934"/>
  <p:tag name="KSO_WM_UNIT_TEXT_FILL_FORE_SCHEMECOLOR_INDEX_BRIGHTNESS" val="0.25"/>
  <p:tag name="KSO_WM_UNIT_TEXT_FILL_FORE_SCHEMECOLOR_INDEX" val="13"/>
  <p:tag name="KSO_WM_UNIT_TEXT_FILL_TYPE" val="1"/>
  <p:tag name="KSO_WM_TEMPLATE_ASSEMBLE_XID" val="60656ed64054ed1e2fb8006f"/>
  <p:tag name="KSO_WM_TEMPLATE_ASSEMBLE_GROUPID" val="60656ed64054ed1e2fb8006f"/>
</p:tagLst>
</file>

<file path=ppt/tags/tag56.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50_1*a*1"/>
  <p:tag name="KSO_WM_TEMPLATE_CATEGORY" val="diagram"/>
  <p:tag name="KSO_WM_TEMPLATE_INDEX" val="20217050"/>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4365f2790914a939acada6e6471ff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d6b9a4b34a014d75a9a0a81d1e3edcc7"/>
  <p:tag name="KSO_WM_UNIT_TEXT_FILL_FORE_SCHEMECOLOR_INDEX_BRIGHTNESS" val="0"/>
  <p:tag name="KSO_WM_UNIT_TEXT_FILL_FORE_SCHEMECOLOR_INDEX" val="13"/>
  <p:tag name="KSO_WM_UNIT_TEXT_FILL_TYPE" val="1"/>
  <p:tag name="KSO_WM_TEMPLATE_ASSEMBLE_XID" val="606570444054ed1e2fb814a6"/>
  <p:tag name="KSO_WM_TEMPLATE_ASSEMBLE_GROUPID" val="606570444054ed1e2fb814a6"/>
</p:tagLst>
</file>

<file path=ppt/tags/tag57.xml><?xml version="1.0" encoding="utf-8"?>
<p:tagLst xmlns:p="http://schemas.openxmlformats.org/presentationml/2006/main">
  <p:tag name="KSO_WM_SLIDE_ID" val="diagram20213278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432"/>
  <p:tag name="KSO_WM_SLIDE_POSITION" val="48*48"/>
  <p:tag name="KSO_WM_TAG_VERSION" val="1.0"/>
  <p:tag name="KSO_WM_BEAUTIFY_FLAG" val="#wm#"/>
  <p:tag name="KSO_WM_TEMPLATE_CATEGORY" val="diagram"/>
  <p:tag name="KSO_WM_TEMPLATE_INDEX" val="20213278"/>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5:20:10&quot;,&quot;maxSize&quot;:{&quot;size1&quot;:31.1},&quot;minSize&quot;:{&quot;size1&quot;:22.2},&quot;normalSize&quot;:{&quot;size1&quot;:24.4},&quot;subLayout&quot;:[{&quot;id&quot;:&quot;2021-04-01T15:20:10&quot;,&quot;margin&quot;:{&quot;bottom&quot;:0.21199998259544373,&quot;left&quot;:1.6929999589920044,&quot;right&quot;:1.6929999589920044,&quot;top&quot;:1.6929999589920044},&quot;type&quot;:0},{&quot;direction&quot;:1,&quot;id&quot;:&quot;2021-04-01T15:20:10&quot;,&quot;maxSize&quot;:{&quot;size1&quot;:54.99966780344645},&quot;minSize&quot;:{&quot;size1&quot;:37.49966780344645},&quot;normalSize&quot;:{&quot;size1&quot;:49.31841780344645},&quot;subLayout&quot;:[{&quot;id&quot;:&quot;2021-04-01T15:20:10&quot;,&quot;margin&quot;:{&quot;bottom&quot;:1.6929999589920044,&quot;left&quot;:1.6929999589920044,&quot;right&quot;:0.02600000612437725,&quot;top&quot;:0.847000002861023},&quot;type&quot;:0},{&quot;id&quot;:&quot;2021-04-01T15:20:10&quot;,&quot;margin&quot;:{&quot;bottom&quot;:2.5399999618530273,&quot;left&quot;:2.0899999141693115,&quot;right&quot;:2.5399999618530273,&quot;top&quot;:1.6929999589920044},&quot;type&quot;:0}],&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75d553136823a5e61fb"/>
  <p:tag name="KSO_WM_CHIP_FILLPROP" val="[[{&quot;text_align&quot;:&quot;ct&quot;,&quot;text_direction&quot;:&quot;horizontal&quot;,&quot;support_big_font&quot;:false,&quot;fill_id&quot;:&quot;9e13f604a4cd4933b423f11ffeaf62cd&quot;,&quot;fill_align&quot;:&quot;ct&quot;,&quot;chip_types&quot;:[&quot;header&quot;]},{&quot;text_align&quot;:&quot;lt&quot;,&quot;text_direction&quot;:&quot;horizontal&quot;,&quot;support_big_font&quot;:false,&quot;fill_id&quot;:&quot;0398df3de2d0497882544313f2f68174&quot;,&quot;fill_align&quot;:&quot;lt&quot;,&quot;chip_types&quot;:[&quot;text&quot;]},{&quot;text_align&quot;:&quot;lt&quot;,&quot;text_direction&quot;:&quot;horizontal&quot;,&quot;support_big_font&quot;:false,&quot;fill_id&quot;:&quot;648652be8e4d49cab3ee85f248dfcd3f&quot;,&quot;fill_align&quot;:&quot;cm&quot;,&quot;chip_types&quot;:[&quot;picture&quot;]}],[{&quot;text_align&quot;:&quot;ct&quot;,&quot;text_direction&quot;:&quot;horizontal&quot;,&quot;support_big_font&quot;:false,&quot;fill_id&quot;:&quot;9e13f604a4cd4933b423f11ffeaf62cd&quot;,&quot;fill_align&quot;:&quot;ct&quot;,&quot;chip_types&quot;:[&quot;header&quot;]},{&quot;text_align&quot;:&quot;lm&quot;,&quot;text_direction&quot;:&quot;horizontal&quot;,&quot;support_big_font&quot;:false,&quot;fill_id&quot;:&quot;0398df3de2d0497882544313f2f68174&quot;,&quot;fill_align&quot;:&quot;lm&quot;,&quot;chip_types&quot;:[&quot;picture&quot;]},{&quot;text_align&quot;:&quot;lm&quot;,&quot;text_direction&quot;:&quot;horizontal&quot;,&quot;support_big_font&quot;:false,&quot;fill_id&quot;:&quot;648652be8e4d49cab3ee85f248dfcd3f&quot;,&quot;fill_align&quot;:&quot;cm&quot;,&quot;chip_types&quot;:[&quot;text&quot;]}]]"/>
  <p:tag name="FIXED_XID_TMP" val="5f5ee1ca4d6848d78f644aed"/>
  <p:tag name="KSO_WM_CHIP_DECFILLPROP" val="[]"/>
  <p:tag name="KSO_WM_CHIP_GROUPID" val="5f5ee1ca4d6848d78f644aed"/>
  <p:tag name="KSO_WM_SLIDE_BK_DARK_LIGHT" val="2"/>
  <p:tag name="KSO_WM_SLIDE_BACKGROUND_TYPE" val="general"/>
  <p:tag name="KSO_WM_SLIDE_SUPPORT_FEATURE_TYPE" val="0"/>
  <p:tag name="KSO_WM_TEMPLATE_ASSEMBLE_XID" val="60656ed64054ed1e2fb8006f"/>
  <p:tag name="KSO_WM_TEMPLATE_ASSEMBLE_GROUPID" val="60656ed64054ed1e2fb8006f"/>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1979_1*i*1"/>
  <p:tag name="KSO_WM_UNIT_LAYERLEVEL" val="1"/>
  <p:tag name="KSO_WM_TAG_VERSION" val="1.0"/>
  <p:tag name="KSO_WM_BEAUTIFY_FLAG" val="#wm#"/>
  <p:tag name="KSO_WM_UNIT_SUBTYPE" val="h"/>
  <p:tag name="KSO_WM_SLIDE_BACKGROUND_TYPE" val="frame"/>
  <p:tag name="KSO_WM_SLIDE_BK_DARK_LIGHT" val="2"/>
  <p:tag name="KSO_WM_UNIT_BK_DARK_LIGHT" val="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1979"/>
  <p:tag name="KSO_WM_UNIT_VALUE" val="1150"/>
  <p:tag name="KSO_WM_TEMPLATE_ASSEMBLE_XID" val="60656f204054ed1e2fb803d3"/>
  <p:tag name="KSO_WM_TEMPLATE_ASSEMBLE_GROUPID" val="60656f204054ed1e2fb803d3"/>
</p:tagLst>
</file>

<file path=ppt/tags/tag59.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211979_1*a*1"/>
  <p:tag name="KSO_WM_TEMPLATE_CATEGORY" val="diagram"/>
  <p:tag name="KSO_WM_TEMPLATE_INDEX" val="20211979"/>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c12dadd194f34462baae2f858a77e68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b0ccb3fae6184d48a2476256fbef7dc3"/>
  <p:tag name="KSO_WM_UNIT_TEXT_FILL_FORE_SCHEMECOLOR_INDEX_BRIGHTNESS" val="0"/>
  <p:tag name="KSO_WM_UNIT_TEXT_FILL_FORE_SCHEMECOLOR_INDEX" val="13"/>
  <p:tag name="KSO_WM_UNIT_TEXT_FILL_TYPE" val="1"/>
  <p:tag name="KSO_WM_TEMPLATE_ASSEMBLE_XID" val="60656f204054ed1e2fb803d3"/>
  <p:tag name="KSO_WM_TEMPLATE_ASSEMBLE_GROUPID" val="60656f204054ed1e2fb803d3"/>
</p:tagLst>
</file>

<file path=ppt/tags/tag6.xml><?xml version="1.0" encoding="utf-8"?>
<p:tagLst xmlns:p="http://schemas.openxmlformats.org/presentationml/2006/main">
  <p:tag name="MH" val="20160830110146"/>
  <p:tag name="MH_LIBRARY" val="CONTENTS"/>
  <p:tag name="MH_TYPE" val="NUMBER"/>
  <p:tag name="ID" val="553512"/>
  <p:tag name="MH_ORDER" val="1"/>
  <p:tag name="KSO_WM_DIAGRAM_VIRTUALLY_FRAME" val="{&quot;height&quot;:264.237874015748,&quot;left&quot;:511.87503937007875,&quot;top&quot;:131.662125984252,&quot;width&quot;:500.62496062992125}"/>
</p:tagLst>
</file>

<file path=ppt/tags/tag60.xml><?xml version="1.0" encoding="utf-8"?>
<p:tagLst xmlns:p="http://schemas.openxmlformats.org/presentationml/2006/main">
  <p:tag name="KSO_WM_UNIT_TEXT_SUBTYPE" val="a"/>
  <p:tag name="KSO_WM_UNIT_SUBTYPE" val="a"/>
  <p:tag name="KSO_WM_UNIT_PRESET_TEXT" val="单击此处添加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979_1*f*1"/>
  <p:tag name="KSO_WM_TEMPLATE_CATEGORY" val="diagram"/>
  <p:tag name="KSO_WM_TEMPLATE_INDEX" val="20211979"/>
  <p:tag name="KSO_WM_UNIT_LAYERLEVEL" val="1"/>
  <p:tag name="KSO_WM_TAG_VERSION" val="1.0"/>
  <p:tag name="KSO_WM_BEAUTIFY_FLAG" val="#wm#"/>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e4202ac7cbb743b3bfc77074fcb5a32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b282a935caa418eaf9cabfd6f925442"/>
  <p:tag name="KSO_WM_UNIT_TEXT_FILL_FORE_SCHEMECOLOR_INDEX_BRIGHTNESS" val="0.25"/>
  <p:tag name="KSO_WM_UNIT_TEXT_FILL_FORE_SCHEMECOLOR_INDEX" val="13"/>
  <p:tag name="KSO_WM_UNIT_TEXT_FILL_TYPE" val="1"/>
  <p:tag name="KSO_WM_TEMPLATE_ASSEMBLE_XID" val="60656f204054ed1e2fb803d3"/>
  <p:tag name="KSO_WM_TEMPLATE_ASSEMBLE_GROUPID" val="60656f204054ed1e2fb803d3"/>
</p:tagLst>
</file>

<file path=ppt/tags/tag61.xml><?xml version="1.0" encoding="utf-8"?>
<p:tagLst xmlns:p="http://schemas.openxmlformats.org/presentationml/2006/main">
  <p:tag name="KSO_WM_BEAUTIFY_FLAG" val="#wm#"/>
  <p:tag name="KSO_WM_TEMPLATE_CATEGORY" val="diagram"/>
  <p:tag name="KSO_WM_TEMPLATE_INDEX" val="20211979"/>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1-04-01T15:29:20&quot;,&quot;maxSize&quot;:{&quot;size1&quot;:57.49965111414591},&quot;minSize&quot;:{&quot;size1&quot;:43.79965111414591},&quot;normalSize&quot;:{&quot;size1&quot;:57.49965111414591},&quot;subLayout&quot;:[{&quot;id&quot;:&quot;2021-04-01T15:29:20&quot;,&quot;maxSize&quot;:{&quot;size1&quot;:66.7},&quot;minSize&quot;:{&quot;size1&quot;:24.4},&quot;normalSize&quot;:{&quot;size1&quot;:36.86666666666667},&quot;subLayout&quot;:[{&quot;id&quot;:&quot;2021-04-01T15:29:20&quot;,&quot;margin&quot;:{&quot;bottom&quot;:0,&quot;left&quot;:2.5399999618530273,&quot;right&quot;:0,&quot;top&quot;:2.5399999618530273},&quot;type&quot;:0},{&quot;id&quot;:&quot;2021-04-01T15:29:20&quot;,&quot;margin&quot;:{&quot;bottom&quot;:2.5399999618530273,&quot;left&quot;:2.5399999618530273,&quot;right&quot;:0,&quot;top&quot;:0.847000002861023},&quot;type&quot;:0}],&quot;type&quot;:0},{&quot;id&quot;:&quot;2021-04-01T15:29:20&quot;,&quot;margin&quot;:{&quot;bottom&quot;:2.5399999618530273,&quot;left&quot;:1.2699999809265137,&quot;right&quot;:2.5399999618530273,&quot;top&quot;:2.5399999618530273},&quot;type&quot;:0}],&quot;type&quot;:0}"/>
  <p:tag name="KSO_WM_SLIDE_BACKGROUND" val="[&quot;general&quot;,&quot;frame&quot;]"/>
  <p:tag name="KSO_WM_SLIDE_RATIO" val="1.777778"/>
  <p:tag name="KSO_WM_CHIP_INFOS" val="{&quot;type&quot;:&quot;0&quot;,&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cf2eb4ddc3daf3fef3fbc5"/>
  <p:tag name="KSO_WM_CHIP_FILLPROP" val="[[{&quot;fill_id&quot;:&quot;722accd572074b41a2d4cf8c733c9957&quot;,&quot;fill_align&quot;:&quot;lb&quot;,&quot;text_align&quot;:&quot;lb&quot;,&quot;text_direction&quot;:&quot;horizontal&quot;,&quot;chip_types&quot;:[&quot;header&quot;]},{&quot;fill_id&quot;:&quot;164c300f690d423ab1b6e3b65edb0bf9&quot;,&quot;fill_align&quot;:&quot;lt&quot;,&quot;text_align&quot;:&quot;lt&quot;,&quot;text_direction&quot;:&quot;horizontal&quot;,&quot;chip_types&quot;:[&quot;text&quot;]},{&quot;fill_id&quot;:&quot;e836bed5e59843b5bc0179a1591ebf37&quot;,&quot;fill_align&quot;:&quot;lm&quot;,&quot;text_align&quot;:&quot;lm&quot;,&quot;text_direction&quot;:&quot;horizontal&quot;,&quot;chip_types&quot;:[&quot;pictext&quot;,&quot;text&quot;,&quot;picture&quot;,&quot;chart&quot;,&quot;table&quot;,&quot;video&quot;],&quot;support_features&quot;:[&quot;collage&quot;,&quot;carousel&quot;,&quot;creativecrop&quot;]}]]"/>
  <p:tag name="KSO_WM_SLIDE_ID" val="diagram2021197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16*396"/>
  <p:tag name="KSO_WM_SLIDE_POSITION" val="72*72"/>
  <p:tag name="KSO_WM_TAG_VERSION" val="1.0"/>
  <p:tag name="KSO_WM_SLIDE_LAYOUT" val="a_d_f"/>
  <p:tag name="KSO_WM_SLIDE_LAYOUT_CNT" val="1_1_1"/>
  <p:tag name="KSO_WM_CHIP_DECFILLPROP" val="[]"/>
  <p:tag name="KSO_WM_SLIDE_CAN_ADD_NAVIGATION" val="1"/>
  <p:tag name="KSO_WM_CHIP_GROUPID" val="5ed8af63afe44fab1839bf75"/>
  <p:tag name="KSO_WM_SLIDE_BK_DARK_LIGHT" val="2"/>
  <p:tag name="KSO_WM_SLIDE_BACKGROUND_TYPE" val="frame"/>
  <p:tag name="KSO_WM_SLIDE_SUPPORT_FEATURE_TYPE" val="7"/>
  <p:tag name="KSO_WM_TEMPLATE_ASSEMBLE_XID" val="60656f204054ed1e2fb803d3"/>
  <p:tag name="KSO_WM_TEMPLATE_ASSEMBLE_GROUPID" val="60656f204054ed1e2fb803d3"/>
</p:tagLst>
</file>

<file path=ppt/tags/tag62.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50_1*a*1"/>
  <p:tag name="KSO_WM_TEMPLATE_CATEGORY" val="diagram"/>
  <p:tag name="KSO_WM_TEMPLATE_INDEX" val="20217050"/>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4365f2790914a939acada6e6471ff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d6b9a4b34a014d75a9a0a81d1e3edcc7"/>
  <p:tag name="KSO_WM_UNIT_TEXT_FILL_FORE_SCHEMECOLOR_INDEX_BRIGHTNESS" val="0"/>
  <p:tag name="KSO_WM_UNIT_TEXT_FILL_FORE_SCHEMECOLOR_INDEX" val="13"/>
  <p:tag name="KSO_WM_UNIT_TEXT_FILL_TYPE" val="1"/>
  <p:tag name="KSO_WM_TEMPLATE_ASSEMBLE_XID" val="606570444054ed1e2fb814a6"/>
  <p:tag name="KSO_WM_TEMPLATE_ASSEMBLE_GROUPID" val="606570444054ed1e2fb814a6"/>
</p:tagLst>
</file>

<file path=ppt/tags/tag6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50_1*f*1"/>
  <p:tag name="KSO_WM_TEMPLATE_CATEGORY" val="diagram"/>
  <p:tag name="KSO_WM_TEMPLATE_INDEX" val="20217050"/>
  <p:tag name="KSO_WM_UNIT_LAYERLEVEL" val="1"/>
  <p:tag name="KSO_WM_TAG_VERSION" val="1.0"/>
  <p:tag name="KSO_WM_BEAUTIFY_FLAG" val="#wm#"/>
  <p:tag name="KSO_WM_UNIT_DEFAULT_FONT" val="14;20;2"/>
  <p:tag name="KSO_WM_UNIT_BLOCK" val="0"/>
  <p:tag name="KSO_WM_UNIT_VALUE" val="126"/>
  <p:tag name="KSO_WM_UNIT_SHOW_EDIT_AREA_INDICATION" val="1"/>
  <p:tag name="KSO_WM_CHIP_GROUPID" val="5e6b05596848fb12bee65ac8"/>
  <p:tag name="KSO_WM_CHIP_XID" val="5e6b05596848fb12bee65aca"/>
  <p:tag name="KSO_WM_UNIT_DEC_AREA_ID" val="9fac0f58e4e84449b138ef9b8595077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9febf74a8ce04196ac33616c5e44fc1b"/>
  <p:tag name="KSO_WM_UNIT_TEXT_FILL_FORE_SCHEMECOLOR_INDEX_BRIGHTNESS" val="0.25"/>
  <p:tag name="KSO_WM_UNIT_TEXT_FILL_FORE_SCHEMECOLOR_INDEX" val="13"/>
  <p:tag name="KSO_WM_UNIT_TEXT_FILL_TYPE" val="1"/>
  <p:tag name="KSO_WM_TEMPLATE_ASSEMBLE_XID" val="606570444054ed1e2fb814a6"/>
  <p:tag name="KSO_WM_TEMPLATE_ASSEMBLE_GROUPID" val="606570444054ed1e2fb814a6"/>
</p:tagLst>
</file>

<file path=ppt/tags/tag64.xml><?xml version="1.0" encoding="utf-8"?>
<p:tagLst xmlns:p="http://schemas.openxmlformats.org/presentationml/2006/main">
  <p:tag name="KSO_WM_SLIDE_ID" val="diagram2021705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16*348"/>
  <p:tag name="KSO_WM_SLIDE_POSITION" val="72*95"/>
  <p:tag name="KSO_WM_TAG_VERSION" val="1.0"/>
  <p:tag name="KSO_WM_BEAUTIFY_FLAG" val="#wm#"/>
  <p:tag name="KSO_WM_TEMPLATE_CATEGORY" val="diagram"/>
  <p:tag name="KSO_WM_TEMPLATE_INDEX" val="20217050"/>
  <p:tag name="KSO_WM_SLIDE_LAYOUT" val="a_d_f"/>
  <p:tag name="KSO_WM_SLIDE_LAYOUT_CNT" val="1_1_1"/>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e54998712faa657a885"/>
  <p:tag name="KSO_WM_CHIP_FILLPROP" val="[[{&quot;text_align&quot;:&quot;cm&quot;,&quot;text_direction&quot;:&quot;horizontal&quot;,&quot;support_features&quot;:[&quot;creativepic&quot;],&quot;support_big_font&quot;:false,&quot;picture_toward&quot;:1,&quot;picture_dockside&quot;:[],&quot;fill_id&quot;:&quot;ea24516ef22941bda3c0fadbdb233f5f&quot;,&quot;fill_align&quot;:&quot;cm&quot;,&quot;chip_types&quot;:[&quot;picture&quot;]},{&quot;text_align&quot;:&quot;lb&quot;,&quot;text_direction&quot;:&quot;horizontal&quot;,&quot;support_big_font&quot;:false,&quot;picture_toward&quot;:0,&quot;picture_dockside&quot;:[],&quot;fill_id&quot;:&quot;e64d6b39dbcb4f5e8b45c2814b499727&quot;,&quot;fill_align&quot;:&quot;lb&quot;,&quot;chip_types&quot;:[&quot;text&quot;,&quot;header&quot;]},{&quot;text_align&quot;:&quot;lt&quot;,&quot;text_direction&quot;:&quot;horizontal&quot;,&quot;support_big_font&quot;:false,&quot;picture_toward&quot;:0,&quot;picture_dockside&quot;:[],&quot;fill_id&quot;:&quot;4cac0ce68cb84566b51d233488c6b209&quot;,&quot;fill_align&quot;:&quot;lt&quot;,&quot;chip_types&quot;:[&quot;text&quot;]}]]"/>
  <p:tag name="FIXED_XID_TMP" val="5f5ee1ca4d6848d78f644aed"/>
  <p:tag name="KSO_WM_CHIP_DECFILLPROP" val="[]"/>
  <p:tag name="KSO_WM_CHIP_GROUPID" val="5facfe54998712faa657a884"/>
  <p:tag name="KSO_WM_SLIDE_BK_DARK_LIGHT" val="2"/>
  <p:tag name="KSO_WM_SLIDE_BACKGROUND_TYPE" val="general"/>
  <p:tag name="KSO_WM_SLIDE_SUPPORT_FEATURE_TYPE" val="8"/>
  <p:tag name="KSO_WM_TEMPLATE_ASSEMBLE_XID" val="606570444054ed1e2fb814a6"/>
  <p:tag name="KSO_WM_TEMPLATE_ASSEMBLE_GROUPID" val="606570444054ed1e2fb814a6"/>
  <p:tag name="KSO_WM_SLIDE_LAYOUT_INFO" val="{&quot;direction&quot;:1,&quot;id&quot;:&quot;2021-04-01T16:15:46&quot;,&quot;maxSize&quot;:{&quot;size1&quot;:63.69967177708944},&quot;minSize&quot;:{&quot;size1&quot;:43.799671777089436},&quot;normalSize&quot;:{&quot;size1&quot;:57.91842177708945},&quot;subLayout&quot;:[{&quot;id&quot;:&quot;2021-04-01T16:15:46&quot;,&quot;maxSize&quot;:{&quot;size1&quot;:55.59998498527458},&quot;minSize&quot;:{&quot;size1&quot;:19.999984985274583},&quot;normalSize&quot;:{&quot;size1&quot;:27.233318318607914},&quot;subLayout&quot;:[{&quot;id&quot;:&quot;2021-04-01T16:15:46&quot;,&quot;margin&quot;:{&quot;bottom&quot;:0.02600000612437725,&quot;left&quot;:2.5399999618530273,&quot;right&quot;:1.6670000553131104,&quot;top&quot;:1.6929999589920044},&quot;type&quot;:0},{&quot;id&quot;:&quot;2021-04-01T16:15:46&quot;,&quot;margin&quot;:{&quot;bottom&quot;:1.6929999589920044,&quot;left&quot;:2.5399999618530273,&quot;right&quot;:1.6670000553131104,&quot;top&quot;:0.8199999928474426},&quot;type&quot;:0}],&quot;type&quot;:0},{&quot;id&quot;:&quot;2021-04-01T16:15:46&quot;,&quot;margin&quot;:{&quot;bottom&quot;:1.6929999589920044,&quot;left&quot;:0.02600000612437725,&quot;right&quot;:1.6929999589920044,&quot;top&quot;:1.6929999589920044},&quot;type&quot;:0}],&quot;type&quot;:0}"/>
</p:tagLst>
</file>

<file path=ppt/tags/tag65.xml><?xml version="1.0" encoding="utf-8"?>
<p:tagLst xmlns:p="http://schemas.openxmlformats.org/presentationml/2006/main">
  <p:tag name="TABLE_ENDDRAG_ORIGIN_RECT" val="873*373"/>
  <p:tag name="TABLE_ENDDRAG_RECT" val="75*126*873*373"/>
</p:tagLst>
</file>

<file path=ppt/tags/tag6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29658_1*a*1"/>
  <p:tag name="KSO_WM_TEMPLATE_CATEGORY" val="diagram"/>
  <p:tag name="KSO_WM_TEMPLATE_INDEX" val="2022965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e6ac9b84253c41c8a637d04086c4c31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ecc7a00e8ad14bcf82d644675fbd5129"/>
  <p:tag name="KSO_WM_UNIT_TEXT_FILL_FORE_SCHEMECOLOR_INDEX_BRIGHTNESS" val="0"/>
  <p:tag name="KSO_WM_UNIT_TEXT_FILL_FORE_SCHEMECOLOR_INDEX" val="13"/>
  <p:tag name="KSO_WM_UNIT_TEXT_FILL_TYPE" val="1"/>
  <p:tag name="KSO_WM_TEMPLATE_ASSEMBLE_XID" val="639aeb060c9383becde692ea"/>
  <p:tag name="KSO_WM_TEMPLATE_ASSEMBLE_GROUPID" val="639aeb060c9383becde692ea"/>
</p:tagLst>
</file>

<file path=ppt/tags/tag6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地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29658_1*f*1"/>
  <p:tag name="KSO_WM_TEMPLATE_CATEGORY" val="diagram"/>
  <p:tag name="KSO_WM_TEMPLATE_INDEX" val="20229658"/>
  <p:tag name="KSO_WM_UNIT_LAYERLEVEL" val="1"/>
  <p:tag name="KSO_WM_TAG_VERSION" val="1.0"/>
  <p:tag name="KSO_WM_BEAUTIFY_FLAG" val="#wm#"/>
  <p:tag name="KSO_WM_UNIT_DEFAULT_FONT" val="14;20;2"/>
  <p:tag name="KSO_WM_UNIT_BLOCK" val="0"/>
  <p:tag name="KSO_WM_UNIT_VALUE" val="473"/>
  <p:tag name="KSO_WM_UNIT_SHOW_EDIT_AREA_INDICATION" val="1"/>
  <p:tag name="KSO_WM_CHIP_GROUPID" val="5e6b05596848fb12bee65ac8"/>
  <p:tag name="KSO_WM_CHIP_XID" val="5e6b05596848fb12bee65aca"/>
  <p:tag name="KSO_WM_UNIT_DEC_AREA_ID" val="fbf10c27ca9d49efa84e8343f663255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ec5c861275ec4d36a8ed02a0dbf0b5f7"/>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39aeb060c9383becde692ea"/>
  <p:tag name="KSO_WM_TEMPLATE_ASSEMBLE_GROUPID" val="639aeb060c9383becde692ea"/>
</p:tagLst>
</file>

<file path=ppt/tags/tag68.xml><?xml version="1.0" encoding="utf-8"?>
<p:tagLst xmlns:p="http://schemas.openxmlformats.org/presentationml/2006/main">
  <p:tag name="KSO_WM_BEAUTIFY_FLAG" val="#wm#"/>
  <p:tag name="KSO_WM_TEMPLATE_CATEGORY" val="diagram"/>
  <p:tag name="KSO_WM_TEMPLATE_INDEX" val="2022965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LAYOUT_INFO" val="{&quot;backgroundInfo&quot;:[{&quot;bottom&quot;:0,&quot;bottomAbs&quot;:false,&quot;left&quot;:0,&quot;leftAbs&quot;:false,&quot;right&quot;:0,&quot;rightAbs&quot;:false,&quot;top&quot;:0,&quot;topAbs&quot;:false,&quot;type&quot;:&quot;general&quot;}],&quot;id&quot;:&quot;2022-12-15T17:38:14&quot;,&quot;maxSize&quot;:{&quot;size1&quot;:31.1},&quot;minSize&quot;:{&quot;size1&quot;:17.8},&quot;normalSize&quot;:{&quot;size1&quot;:17.8},&quot;subLayout&quot;:[{&quot;id&quot;:&quot;2022-12-15T17:38:14&quot;,&quot;margin&quot;:{&quot;bottom&quot;:0,&quot;left&quot;:1.6929999589920044,&quot;right&quot;:1.6929999589920044,&quot;top&quot;:1.6929999589920044},&quot;type&quot;:0},{&quot;id&quot;:&quot;2022-12-15T17:38:14&quot;,&quot;margin&quot;:{&quot;bottom&quot;:0.847000002861023,&quot;left&quot;:0.847000002861023,&quot;right&quot;:0.847000002861023,&quot;top&quot;:0.847000002861023},&quot;type&quot;:0}],&quot;type&quot;:0}"/>
  <p:tag name="KSO_WM_SLIDE_BACKGROUND" val="[&quot;general&quot;]"/>
  <p:tag name="KSO_WM_SLIDE_RATIO" val="1.777778"/>
  <p:tag name="KSO_WM_SLIDE_CAN_ADD_NAVIGATION" val="1"/>
  <p:tag name="KSO_WM_SLIDE_ID" val="diagram2022965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864*396"/>
  <p:tag name="KSO_WM_SLIDE_POSITION" val="48*48"/>
  <p:tag name="KSO_WM_TAG_VERSION" val="1.0"/>
  <p:tag name="KSO_WM_SLIDE_LAYOUT" val="a_f"/>
  <p:tag name="KSO_WM_SLIDE_LAYOUT_CNT" val="1_1"/>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t&quot;,&quot;text_direction&quot;:&quot;horizontal&quot;,&quot;support_big_font&quot;:false,&quot;picture_toward&quot;:0,&quot;picture_dockside&quot;:[],&quot;fill_id&quot;:&quot;736496b0653343f1bfd4c6dc9c47e1b4&quot;,&quot;fill_align&quot;:&quot;lt&quot;,&quot;chip_types&quot;:[&quot;text&quot;]}],[{&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features&quot;:[&quot;collage&quot;,&quot;carousel&quot;],&quot;support_big_font&quot;:false,&quot;picture_toward&quot;:0,&quot;picture_dockside&quot;:[],&quot;fill_id&quot;:&quot;736496b0653343f1bfd4c6dc9c47e1b4&quot;,&quot;fill_align&quot;:&quot;cm&quot;,&quot;chip_types&quot;:[&quot;diagram&quot;,&quot;pictext&quot;,&quot;picture&quot;,&quot;chart&quot;,&quot;table&quot;,&quot;video&quot;]}],[{&quot;text_align&quot;:&quot;cm&quot;,&quot;text_direction&quot;:&quot;horizontal&quot;,&quot;support_big_font&quot;:false,&quot;picture_toward&quot;:0,&quot;picture_dockside&quot;:[],&quot;fill_id&quot;:&quot;fbc1d1c81b9c4bca8f09873cfc4ac6db&quot;,&quot;fill_align&quot;:&quot;cm&quot;,&quot;chip_types&quot;:[&quot;text&quot;,&quot;header&quot;]},{&quot;text_align&quot;:&quot;cm&quot;,&quot;text_direction&quot;:&quot;horizontal&quot;,&quot;support_features&quot;:[&quot;collage&quot;,&quot;carousel&quot;],&quot;support_big_font&quot;:false,&quot;picture_toward&quot;:0,&quot;picture_dockside&quot;:[],&quot;fill_id&quot;:&quot;736496b0653343f1bfd4c6dc9c47e1b4&quot;,&quot;fill_align&quot;:&quot;cm&quot;,&quot;chip_types&quot;:[&quot;picture&quot;]}],[{&quot;text_align&quot;:&quot;lm&quot;,&quot;text_direction&quot;:&quot;horizontal&quot;,&quot;support_big_font&quot;:false,&quot;picture_toward&quot;:0,&quot;picture_dockside&quot;:[],&quot;fill_id&quot;:&quot;fbc1d1c81b9c4bca8f09873cfc4ac6db&quot;,&quot;fill_align&quot;:&quot;lm&quot;,&quot;chip_types&quot;:[&quot;text&quot;]},{&quot;text_align&quot;:&quot;cm&quot;,&quot;text_direction&quot;:&quot;horizontal&quot;,&quot;support_features&quot;:[&quot;collage&quot;,&quot;carousel&quot;],&quot;support_big_font&quot;:false,&quot;picture_toward&quot;:0,&quot;picture_dockside&quot;:[],&quot;fill_id&quot;:&quot;736496b0653343f1bfd4c6dc9c47e1b4&quot;,&quot;fill_align&quot;:&quot;cm&quot;,&quot;chip_types&quot;:[&quot;picture&quot;]}],[{&quot;text_align&quot;:&quot;lm&quot;,&quot;text_direction&quot;:&quot;horizontal&quot;,&quot;support_big_font&quot;:false,&quot;picture_toward&quot;:0,&quot;picture_dockside&quot;:[],&quot;fill_id&quot;:&quot;fbc1d1c81b9c4bca8f09873cfc4ac6db&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736496b0653343f1bfd4c6dc9c47e1b4&quot;,&quot;fill_align&quot;:&quot;cm&quot;,&quot;chip_types&quot;:[&quot;diagram&quot;,&quot;text&quot;,&quot;picture&quot;,&quot;chart&quot;,&quot;table&quot;,&quot;video&quot;]}]]"/>
  <p:tag name="KSO_WM_CHIP_GROUPID" val="5f5ee1ca4d6848d78f644aec"/>
  <p:tag name="KSO_WM_CHIP_XID" val="5f696419553136823a5e6172"/>
  <p:tag name="FIXED_XID_TMP" val="5f5ee1ca4d6848d78f644aec"/>
  <p:tag name="KSO_WM_CHIP_DECFILLPROP" val="[]"/>
  <p:tag name="KSO_WM_SLIDE_BK_DARK_LIGHT" val="2"/>
  <p:tag name="KSO_WM_SLIDE_BACKGROUND_TYPE" val="general"/>
  <p:tag name="KSO_WM_SLIDE_SUPPORT_FEATURE_TYPE" val="0"/>
  <p:tag name="KSO_WM_TEMPLATE_ASSEMBLE_XID" val="639aeb060c9383becde692ea"/>
  <p:tag name="KSO_WM_TEMPLATE_ASSEMBLE_GROUPID" val="639aeb060c9383becde692ea"/>
</p:tagLst>
</file>

<file path=ppt/tags/tag69.xml><?xml version="1.0" encoding="utf-8"?>
<p:tagLst xmlns:p="http://schemas.openxmlformats.org/presentationml/2006/main">
  <p:tag name="KSO_WM_BEAUTIFY_FLAG" val="#wm#"/>
  <p:tag name="KSO_WM_TEMPLATE_CATEGORY" val="diagram"/>
  <p:tag name="KSO_WM_TEMPLATE_INDEX" val="20229658"/>
</p:tagLst>
</file>

<file path=ppt/tags/tag7.xml><?xml version="1.0" encoding="utf-8"?>
<p:tagLst xmlns:p="http://schemas.openxmlformats.org/presentationml/2006/main">
  <p:tag name="MH" val="20160830110146"/>
  <p:tag name="MH_LIBRARY" val="CONTENTS"/>
  <p:tag name="MH_TYPE" val="ENTRY"/>
  <p:tag name="ID" val="553512"/>
  <p:tag name="MH_ORDER" val="1"/>
  <p:tag name="KSO_WM_DIAGRAM_VIRTUALLY_FRAME" val="{&quot;height&quot;:264.237874015748,&quot;left&quot;:511.87503937007875,&quot;top&quot;:131.662125984252,&quot;width&quot;:500.62496062992125}"/>
</p:tagLst>
</file>

<file path=ppt/tags/tag70.xml><?xml version="1.0" encoding="utf-8"?>
<p:tagLst xmlns:p="http://schemas.openxmlformats.org/presentationml/2006/main">
  <p:tag name="KSO_WM_UNIT_BLOCK" val="0"/>
  <p:tag name="KSO_WM_UNIT_DEC_AREA_ID" val="b725a0bf599e42d68df8e003a786f4e3"/>
  <p:tag name="KSO_WM_UNIT_SM_LIMIT_TYPE" val="2"/>
  <p:tag name="KSO_WM_UNIT_HIGHLIGHT" val="0"/>
  <p:tag name="KSO_WM_UNIT_COMPATIBLE" val="0"/>
  <p:tag name="KSO_WM_UNIT_DIAGRAM_ISNUMVISUAL" val="0"/>
  <p:tag name="KSO_WM_UNIT_DIAGRAM_ISREFERUNIT" val="0"/>
  <p:tag name="KSO_WM_UNIT_TYPE" val="i"/>
  <p:tag name="KSO_WM_UNIT_INDEX" val="1"/>
  <p:tag name="KSO_WM_UNIT_ID" val="diagram20211856_1*i*1"/>
  <p:tag name="KSO_WM_TEMPLATE_CATEGORY" val="diagram"/>
  <p:tag name="KSO_WM_TEMPLATE_INDEX" val="20211856"/>
  <p:tag name="KSO_WM_UNIT_LAYERLEVEL" val="1"/>
  <p:tag name="KSO_WM_TAG_VERSION" val="1.0"/>
  <p:tag name="KSO_WM_BEAUTIFY_FLAG" val="#wm#"/>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f0e725c8050c250ba65b208"/>
  <p:tag name="KSO_WM_CHIP_XID" val="5f0e725c8050c250ba65b209"/>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860"/>
  <p:tag name="KSO_WM_TEMPLATE_ASSEMBLE_XID" val="60656f2a4054ed1e2fb804ba"/>
  <p:tag name="KSO_WM_TEMPLATE_ASSEMBLE_GROUPID" val="60656f2a4054ed1e2fb804ba"/>
</p:tagLst>
</file>

<file path=ppt/tags/tag71.xml><?xml version="1.0" encoding="utf-8"?>
<p:tagLst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1856_1*a*1"/>
  <p:tag name="KSO_WM_TEMPLATE_CATEGORY" val="diagram"/>
  <p:tag name="KSO_WM_TEMPLATE_INDEX" val="20211856"/>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e2a49f1257544df1ae26777004c45cf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3de389f1434b46779ac6835139b7b293"/>
  <p:tag name="KSO_WM_UNIT_TEXT_FILL_FORE_SCHEMECOLOR_INDEX_BRIGHTNESS" val="0"/>
  <p:tag name="KSO_WM_UNIT_TEXT_FILL_FORE_SCHEMECOLOR_INDEX" val="13"/>
  <p:tag name="KSO_WM_UNIT_TEXT_FILL_TYPE" val="1"/>
  <p:tag name="KSO_WM_TEMPLATE_ASSEMBLE_XID" val="60656f2a4054ed1e2fb804ba"/>
  <p:tag name="KSO_WM_TEMPLATE_ASSEMBLE_GROUPID" val="60656f2a4054ed1e2fb804ba"/>
</p:tagLst>
</file>

<file path=ppt/tags/tag72.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28"/>
  <p:tag name="KSO_WM_UNIT_HIGHLIGHT" val="0"/>
  <p:tag name="KSO_WM_UNIT_COMPATIBLE" val="0"/>
  <p:tag name="KSO_WM_UNIT_DIAGRAM_ISNUMVISUAL" val="0"/>
  <p:tag name="KSO_WM_UNIT_DIAGRAM_ISREFERUNIT" val="0"/>
  <p:tag name="KSO_WM_UNIT_TYPE" val="h_a"/>
  <p:tag name="KSO_WM_UNIT_INDEX" val="1_1"/>
  <p:tag name="KSO_WM_UNIT_ID" val="diagram20211856_1*h_a*1_1"/>
  <p:tag name="KSO_WM_TEMPLATE_CATEGORY" val="diagram"/>
  <p:tag name="KSO_WM_TEMPLATE_INDEX" val="20211856"/>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a7b3863971fc49bf9311a1238656202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a867cfaf38a1424890a0c1e5eba7435d"/>
  <p:tag name="KSO_WM_UNIT_TEXT_FILL_FORE_SCHEMECOLOR_INDEX_BRIGHTNESS" val="0"/>
  <p:tag name="KSO_WM_UNIT_TEXT_FILL_FORE_SCHEMECOLOR_INDEX" val="13"/>
  <p:tag name="KSO_WM_UNIT_TEXT_FILL_TYPE" val="1"/>
  <p:tag name="KSO_WM_TEMPLATE_ASSEMBLE_XID" val="60656f2a4054ed1e2fb804ba"/>
  <p:tag name="KSO_WM_TEMPLATE_ASSEMBLE_GROUPID" val="60656f2a4054ed1e2fb804ba"/>
</p:tagLst>
</file>

<file path=ppt/tags/tag73.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diagram20211856_1*h_f*1_1"/>
  <p:tag name="KSO_WM_TEMPLATE_CATEGORY" val="diagram"/>
  <p:tag name="KSO_WM_TEMPLATE_INDEX" val="20211856"/>
  <p:tag name="KSO_WM_UNIT_LAYERLEVEL" val="1_1"/>
  <p:tag name="KSO_WM_TAG_VERSION" val="1.0"/>
  <p:tag name="KSO_WM_BEAUTIFY_FLAG" val="#wm#"/>
  <p:tag name="KSO_WM_UNIT_SUBTYPE" val="a"/>
  <p:tag name="KSO_WM_UNIT_DEFAULT_FONT" val="14;20;2"/>
  <p:tag name="KSO_WM_UNIT_BLOCK" val="0"/>
  <p:tag name="KSO_WM_UNIT_VALUE" val="140"/>
  <p:tag name="KSO_WM_UNIT_SHOW_EDIT_AREA_INDICATION" val="1"/>
  <p:tag name="KSO_WM_CHIP_GROUPID" val="5e6b05b36848fb12bee65ad8"/>
  <p:tag name="KSO_WM_CHIP_XID" val="5e6b05b36848fb12bee65ada"/>
  <p:tag name="KSO_WM_UNIT_DEC_AREA_ID" val="198d4c5db69844599d9a0d7eaf163a6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a867cfaf38a1424890a0c1e5eba7435d"/>
  <p:tag name="KSO_WM_UNIT_TEXT_FILL_FORE_SCHEMECOLOR_INDEX_BRIGHTNESS" val="0.25"/>
  <p:tag name="KSO_WM_UNIT_TEXT_FILL_FORE_SCHEMECOLOR_INDEX" val="13"/>
  <p:tag name="KSO_WM_UNIT_TEXT_FILL_TYPE" val="1"/>
  <p:tag name="KSO_WM_TEMPLATE_ASSEMBLE_XID" val="60656f2a4054ed1e2fb804ba"/>
  <p:tag name="KSO_WM_TEMPLATE_ASSEMBLE_GROUPID" val="60656f2a4054ed1e2fb804ba"/>
</p:tagLst>
</file>

<file path=ppt/tags/tag74.xml><?xml version="1.0" encoding="utf-8"?>
<p:tagLst xmlns:p="http://schemas.openxmlformats.org/presentationml/2006/main">
  <p:tag name="KSO_WM_SLIDE_ID" val="diagram20211856_1"/>
  <p:tag name="KSO_WM_SLIDE_ITEM_CNT" val="0"/>
  <p:tag name="KSO_WM_SLIDE_INDEX" val="1"/>
  <p:tag name="KSO_WM_TAG_VERSION" val="1.0"/>
  <p:tag name="KSO_WM_BEAUTIFY_FLAG" val="#wm#"/>
  <p:tag name="KSO_WM_TEMPLATE_CATEGORY" val="diagram"/>
  <p:tag name="KSO_WM_TEMPLATE_INDEX" val="20211856"/>
  <p:tag name="KSO_WM_SLIDE_LAYOUT" val="a_d_h"/>
  <p:tag name="KSO_WM_SLIDE_LAYOUT_CNT" val="1_1_1"/>
  <p:tag name="KSO_WM_SLIDE_TYPE" val="text"/>
  <p:tag name="KSO_WM_SLIDE_SUBTYPE" val="picTxt"/>
  <p:tag name="KSO_WM_SLIDE_SIZE" val="563.953*168.701"/>
  <p:tag name="KSO_WM_SLIDE_POSITION" val="324.003*251.302"/>
  <p:tag name="KSO_WM_SLIDE_CONSTRAINT" val="%7b%22slideConstraint%22%3a%7b%22seriesAreas%22%3a%5b%5d%2c%22singleAreas%22%3a%5b%7b%22shapes%22%3a%5b13%5d%2c%22serialConstraintIndex%22%3a-1%2c%22areatextmark%22%3a0%2c%22pictureprocessmark%22%3a0%7d%5d%7d%7d"/>
  <p:tag name="KSO_WM_SLIDE_COLORSCHEME_VERSION" val="3.2"/>
  <p:tag name="KSO_WM_TEMPLATE_SUBCATEGORY" val="21"/>
  <p:tag name="KSO_WM_TEMPLATE_MASTER_TYPE" val="0"/>
  <p:tag name="KSO_WM_TEMPLATE_COLOR_TYPE" val="1"/>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SLIDE_LAYOUT_INFO" val="{&quot;backgroundInfo&quot;:[{&quot;bottom&quot;:0,&quot;bottomAbs&quot;:false,&quot;left&quot;:0,&quot;leftAbs&quot;:false,&quot;right&quot;:0,&quot;rightAbs&quot;:false,&quot;top&quot;:0,&quot;topAbs&quot;:false,&quot;type&quot;:&quot;general&quot;}],&quot;direction&quot;:1,&quot;id&quot;:&quot;2021-04-01T15:31:48&quot;,&quot;maxSize&quot;:{&quot;size1&quot;:42.6},&quot;minSize&quot;:{&quot;size1&quot;:30.1},&quot;normalSize&quot;:{&quot;size1&quot;:30.1},&quot;subLayout&quot;:[{&quot;id&quot;:&quot;2021-04-01T15:31:48&quot;,&quot;margin&quot;:{&quot;bottom&quot;:3.38700008392334,&quot;left&quot;:1.6929999589920044,&quot;right&quot;:0.02600000612437725,&quot;top&quot;:3.38700008392334},&quot;type&quot;:0},{&quot;id&quot;:&quot;2021-04-01T15:31:48&quot;,&quot;maxSize&quot;:{&quot;size1&quot;:37.43544909600858},&quot;minSize&quot;:{&quot;size1&quot;:28.53544909600858},&quot;normalSize&quot;:{&quot;size1&quot;:28.53563428119377},&quot;subLayout&quot;:[{&quot;id&quot;:&quot;2021-04-01T15:31:48&quot;,&quot;margin&quot;:{&quot;bottom&quot;:0.02600000612437725,&quot;left&quot;:1.2360000610351562,&quot;right&quot;:2.5399999618530273,&quot;top&quot;:3.38700008392334},&quot;type&quot;:0},{&quot;id&quot;:&quot;2021-04-01T15:31:48&quot;,&quot;margin&quot;:{&quot;bottom&quot;:3.38700008392334,&quot;left&quot;:1.2360000610351562,&quot;right&quot;:2.5399999618530273,&quot;top&quot;:0.8199999928474426},&quot;maxSize&quot;:{&quot;size1&quot;:33.81983136923548},&quot;minSize&quot;:{&quot;size1&quot;:17.919831369235474},&quot;normalSize&quot;:{&quot;size1&quot;:17.919831369235474},&quot;subLayout&quot;:[{&quot;id&quot;:&quot;2021-04-01T15:31:48&quot;,&quot;margin&quot;:{&quot;bottom&quot;:0.0469297356903553,&quot;left&quot;:1.2360000610351562,&quot;right&quot;:2.5399999618530273,&quot;top&quot;:0.8199999928474426},&quot;type&quot;:0},{&quot;id&quot;:&quot;2021-04-01T15:31:48&quot;,&quot;margin&quot;:{&quot;bottom&quot;:3.38700008392334,&quot;left&quot;:1.2360000610351562,&quot;right&quot;:2.5399999618530273,&quot;top&quot;:0.14886191487312317},&quot;type&quot;:0}],&quot;type&quot;:0}],&quot;type&quot;:0}],&quot;type&quot;:0}"/>
  <p:tag name="KSO_WM_SLIDE_BACKGROUND" val="[&quot;general&quot;]"/>
  <p:tag name="KSO_WM_SLIDE_RATIO" val="1.777778"/>
  <p:tag name="KSO_WM_CHIP_XID" val="5f0e725c8050c250ba65b209"/>
  <p:tag name="KSO_WM_CHIP_FILLPROP" val="[[{&quot;fill_id&quot;:&quot;6be6eccffc7748eb919078c7b4b03552&quot;,&quot;fill_align&quot;:&quot;lb&quot;,&quot;text_align&quot;:&quot;lb&quot;,&quot;text_direction&quot;:&quot;horizontal&quot;,&quot;chip_types&quot;:[&quot;header&quot;]},{&quot;fill_id&quot;:&quot;0cb0e4b92587420eb2a2eeec058dbda5&quot;,&quot;fill_align&quot;:&quot;lt&quot;,&quot;text_align&quot;:&quot;lt&quot;,&quot;text_direction&quot;:&quot;horizontal&quot;,&quot;chip_types&quot;:[&quot;text&quot;]},{&quot;fill_id&quot;:&quot;7c3aece5c8ac4ffcb4d2f5274284df49&quot;,&quot;fill_align&quot;:&quot;cm&quot;,&quot;text_align&quot;:&quot;cm&quot;,&quot;text_direction&quot;:&quot;horizontal&quot;,&quot;chip_types&quot;:[&quot;picture&quot;]}],[{&quot;fill_id&quot;:&quot;6be6eccffc7748eb919078c7b4b03552&quot;,&quot;fill_align&quot;:&quot;cb&quot;,&quot;text_align&quot;:&quot;cb&quot;,&quot;text_direction&quot;:&quot;horizontal&quot;,&quot;chip_types&quot;:[&quot;header&quot;]},{&quot;fill_id&quot;:&quot;0cb0e4b92587420eb2a2eeec058dbda5&quot;,&quot;fill_align&quot;:&quot;lt&quot;,&quot;text_align&quot;:&quot;lt&quot;,&quot;text_direction&quot;:&quot;horizontal&quot;,&quot;chip_types&quot;:[&quot;text&quot;]},{&quot;fill_id&quot;:&quot;7c3aece5c8ac4ffcb4d2f5274284df49&quot;,&quot;fill_align&quot;:&quot;cm&quot;,&quot;text_align&quot;:&quot;cm&quot;,&quot;text_direction&quot;:&quot;horizontal&quot;,&quot;chip_types&quot;:[&quot;picture&quot;]}]]"/>
  <p:tag name="KSO_WM_SLIDE_CAN_ADD_NAVIGATION" val="1"/>
  <p:tag name="KSO_WM_CHIP_GROUPID" val="5f0e725c8050c250ba65b208"/>
  <p:tag name="KSO_WM_SLIDE_BK_DARK_LIGHT" val="2"/>
  <p:tag name="KSO_WM_SLIDE_BACKGROUND_TYPE" val="general"/>
  <p:tag name="KSO_WM_SLIDE_SUPPORT_FEATURE_TYPE" val="0"/>
  <p:tag name="KSO_WM_TEMPLATE_ASSEMBLE_XID" val="60656f2a4054ed1e2fb804ba"/>
  <p:tag name="KSO_WM_TEMPLATE_ASSEMBLE_GROUPID" val="60656f2a4054ed1e2fb804ba"/>
</p:tagLst>
</file>

<file path=ppt/tags/tag75.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diagram20213280_1*a*1"/>
  <p:tag name="KSO_WM_TEMPLATE_CATEGORY" val="diagram"/>
  <p:tag name="KSO_WM_TEMPLATE_INDEX" val="20213280"/>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675a46bcae894a1d84e6ba8f689cb9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749eaa8fd80f448189fbe67eb19213cd"/>
  <p:tag name="KSO_WM_UNIT_TEXT_FILL_FORE_SCHEMECOLOR_INDEX_BRIGHTNESS" val="0"/>
  <p:tag name="KSO_WM_UNIT_TEXT_FILL_FORE_SCHEMECOLOR_INDEX" val="13"/>
  <p:tag name="KSO_WM_UNIT_TEXT_FILL_TYPE" val="1"/>
  <p:tag name="KSO_WM_TEMPLATE_ASSEMBLE_XID" val="60656ed74054ed1e2fb80073"/>
  <p:tag name="KSO_WM_TEMPLATE_ASSEMBLE_GROUPID" val="60656ed74054ed1e2fb80073"/>
</p:tagLst>
</file>

<file path=ppt/tags/tag76.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20"/>
  <p:tag name="KSO_WM_UNIT_HIGHLIGHT" val="0"/>
  <p:tag name="KSO_WM_UNIT_COMPATIBLE" val="0"/>
  <p:tag name="KSO_WM_UNIT_DIAGRAM_ISNUMVISUAL" val="0"/>
  <p:tag name="KSO_WM_UNIT_DIAGRAM_ISREFERUNIT" val="0"/>
  <p:tag name="KSO_WM_UNIT_TYPE" val="h_a"/>
  <p:tag name="KSO_WM_UNIT_INDEX" val="1_1"/>
  <p:tag name="KSO_WM_UNIT_ID" val="diagram20213280_1*h_a*1_1"/>
  <p:tag name="KSO_WM_TEMPLATE_CATEGORY" val="diagram"/>
  <p:tag name="KSO_WM_TEMPLATE_INDEX" val="20213280"/>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5123ec7c2f194f98b5f21c207709c44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76f6b304532a4d81946d3050e7d53dd4"/>
  <p:tag name="KSO_WM_UNIT_TEXT_FILL_FORE_SCHEMECOLOR_INDEX_BRIGHTNESS" val="0"/>
  <p:tag name="KSO_WM_UNIT_TEXT_FILL_FORE_SCHEMECOLOR_INDEX" val="13"/>
  <p:tag name="KSO_WM_UNIT_TEXT_FILL_TYPE" val="1"/>
  <p:tag name="KSO_WM_TEMPLATE_ASSEMBLE_XID" val="60656ed74054ed1e2fb80073"/>
  <p:tag name="KSO_WM_TEMPLATE_ASSEMBLE_GROUPID" val="60656ed74054ed1e2fb80073"/>
</p:tagLst>
</file>

<file path=ppt/tags/tag77.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diagram20213280_1*h_f*1_1"/>
  <p:tag name="KSO_WM_TEMPLATE_CATEGORY" val="diagram"/>
  <p:tag name="KSO_WM_TEMPLATE_INDEX" val="20213280"/>
  <p:tag name="KSO_WM_UNIT_LAYERLEVEL" val="1_1"/>
  <p:tag name="KSO_WM_TAG_VERSION" val="1.0"/>
  <p:tag name="KSO_WM_BEAUTIFY_FLAG" val="#wm#"/>
  <p:tag name="KSO_WM_UNIT_SUBTYPE" val="a"/>
  <p:tag name="KSO_WM_UNIT_DEFAULT_FONT" val="14;20;2"/>
  <p:tag name="KSO_WM_UNIT_BLOCK" val="0"/>
  <p:tag name="KSO_WM_UNIT_VALUE" val="180"/>
  <p:tag name="KSO_WM_UNIT_SHOW_EDIT_AREA_INDICATION" val="1"/>
  <p:tag name="KSO_WM_CHIP_GROUPID" val="5e6b05b36848fb12bee65ad8"/>
  <p:tag name="KSO_WM_CHIP_XID" val="5e6b05b36848fb12bee65ada"/>
  <p:tag name="KSO_WM_UNIT_DEC_AREA_ID" val="e12381f0e3db4db7807a6b17aa04cc3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76f6b304532a4d81946d3050e7d53dd4"/>
  <p:tag name="KSO_WM_UNIT_TEXT_FILL_FORE_SCHEMECOLOR_INDEX_BRIGHTNESS" val="0.25"/>
  <p:tag name="KSO_WM_UNIT_TEXT_FILL_FORE_SCHEMECOLOR_INDEX" val="13"/>
  <p:tag name="KSO_WM_UNIT_TEXT_FILL_TYPE" val="1"/>
  <p:tag name="KSO_WM_TEMPLATE_ASSEMBLE_XID" val="60656ed74054ed1e2fb80073"/>
  <p:tag name="KSO_WM_TEMPLATE_ASSEMBLE_GROUPID" val="60656ed74054ed1e2fb80073"/>
</p:tagLst>
</file>

<file path=ppt/tags/tag78.xml><?xml version="1.0" encoding="utf-8"?>
<p:tagLst xmlns:p="http://schemas.openxmlformats.org/presentationml/2006/main">
  <p:tag name="KSO_WM_SLIDE_ID" val="diagram2021328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407.952*276.702"/>
  <p:tag name="KSO_WM_SLIDE_POSITION" val="48*203.301"/>
  <p:tag name="KSO_WM_TAG_VERSION" val="1.0"/>
  <p:tag name="KSO_WM_BEAUTIFY_FLAG" val="#wm#"/>
  <p:tag name="KSO_WM_TEMPLATE_CATEGORY" val="diagram"/>
  <p:tag name="KSO_WM_TEMPLATE_INDEX" val="20213280"/>
  <p:tag name="KSO_WM_SLIDE_LAYOUT" val="a_d_h"/>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5:20:12&quot;,&quot;maxSize&quot;:{&quot;size1&quot;:31.1},&quot;minSize&quot;:{&quot;size1&quot;:22.2},&quot;normalSize&quot;:{&quot;size1&quot;:24.4},&quot;subLayout&quot;:[{&quot;id&quot;:&quot;2021-04-01T15:20:12&quot;,&quot;margin&quot;:{&quot;bottom&quot;:0.21199998259544373,&quot;left&quot;:1.6929999589920044,&quot;right&quot;:1.6929999589920044,&quot;top&quot;:1.6929999589920044},&quot;type&quot;:0},{&quot;direction&quot;:1,&quot;id&quot;:&quot;2021-04-01T15:20:12&quot;,&quot;maxSize&quot;:{&quot;size1&quot;:54.99966780344645},&quot;minSize&quot;:{&quot;size1&quot;:37.49966780344645},&quot;normalSize&quot;:{&quot;size1&quot;:54.99966780344645},&quot;subLayout&quot;:[{&quot;id&quot;:&quot;2021-04-01T15:20:12&quot;,&quot;margin&quot;:{&quot;bottom&quot;:1.6929999589920044,&quot;left&quot;:1.6929999589920044,&quot;right&quot;:0.02600000612437725,&quot;top&quot;:0.847000002861023},&quot;maxSize&quot;:{&quot;size1&quot;:32.39068151762176},&quot;minSize&quot;:{&quot;size1&quot;:16.49068151762175},&quot;normalSize&quot;:{&quot;size1&quot;:16.490681517621752},&quot;subLayout&quot;:[{&quot;id&quot;:&quot;2021-04-01T15:20:12&quot;,&quot;margin&quot;:{&quot;bottom&quot;:0.0469297356903553,&quot;left&quot;:1.6929999589920044,&quot;right&quot;:0.02600000612437725,&quot;top&quot;:0.847000002861023},&quot;type&quot;:0},{&quot;id&quot;:&quot;2021-04-01T15:20:12&quot;,&quot;margin&quot;:{&quot;bottom&quot;:1.6929999589920044,&quot;left&quot;:1.6929999589920044,&quot;right&quot;:0.02600000612437725,&quot;top&quot;:0.14886178076267242},&quot;type&quot;:0}],&quot;type&quot;:0},{&quot;id&quot;:&quot;2021-04-01T15:20:12&quot;,&quot;margin&quot;:{&quot;bottom&quot;:2.5399999618530273,&quot;left&quot;:2.0899999141693115,&quot;right&quot;:2.5399999618530273,&quot;top&quot;:1.6929999589920044},&quot;type&quot;:0}],&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75d553136823a5e61fb"/>
  <p:tag name="KSO_WM_CHIP_FILLPROP" val="[[{&quot;text_align&quot;:&quot;ct&quot;,&quot;text_direction&quot;:&quot;horizontal&quot;,&quot;support_big_font&quot;:false,&quot;fill_id&quot;:&quot;9e13f604a4cd4933b423f11ffeaf62cd&quot;,&quot;fill_align&quot;:&quot;ct&quot;,&quot;chip_types&quot;:[&quot;header&quot;]},{&quot;text_align&quot;:&quot;lt&quot;,&quot;text_direction&quot;:&quot;horizontal&quot;,&quot;support_big_font&quot;:false,&quot;fill_id&quot;:&quot;0398df3de2d0497882544313f2f68174&quot;,&quot;fill_align&quot;:&quot;lt&quot;,&quot;chip_types&quot;:[&quot;text&quot;]},{&quot;text_align&quot;:&quot;lt&quot;,&quot;text_direction&quot;:&quot;horizontal&quot;,&quot;support_big_font&quot;:false,&quot;fill_id&quot;:&quot;648652be8e4d49cab3ee85f248dfcd3f&quot;,&quot;fill_align&quot;:&quot;cm&quot;,&quot;chip_types&quot;:[&quot;picture&quot;]}],[{&quot;text_align&quot;:&quot;ct&quot;,&quot;text_direction&quot;:&quot;horizontal&quot;,&quot;support_big_font&quot;:false,&quot;fill_id&quot;:&quot;9e13f604a4cd4933b423f11ffeaf62cd&quot;,&quot;fill_align&quot;:&quot;ct&quot;,&quot;chip_types&quot;:[&quot;header&quot;]},{&quot;text_align&quot;:&quot;lm&quot;,&quot;text_direction&quot;:&quot;horizontal&quot;,&quot;support_big_font&quot;:false,&quot;fill_id&quot;:&quot;0398df3de2d0497882544313f2f68174&quot;,&quot;fill_align&quot;:&quot;lm&quot;,&quot;chip_types&quot;:[&quot;picture&quot;]},{&quot;text_align&quot;:&quot;lm&quot;,&quot;text_direction&quot;:&quot;horizontal&quot;,&quot;support_big_font&quot;:false,&quot;fill_id&quot;:&quot;648652be8e4d49cab3ee85f248dfcd3f&quot;,&quot;fill_align&quot;:&quot;cm&quot;,&quot;chip_types&quot;:[&quot;text&quot;]}]]"/>
  <p:tag name="FIXED_XID_TMP" val="5f5ee1ca4d6848d78f644aed"/>
  <p:tag name="KSO_WM_CHIP_DECFILLPROP" val="[]"/>
  <p:tag name="KSO_WM_CHIP_GROUPID" val="5f5ee1ca4d6848d78f644aed"/>
  <p:tag name="KSO_WM_SLIDE_BK_DARK_LIGHT" val="2"/>
  <p:tag name="KSO_WM_SLIDE_BACKGROUND_TYPE" val="general"/>
  <p:tag name="KSO_WM_SLIDE_SUPPORT_FEATURE_TYPE" val="0"/>
  <p:tag name="KSO_WM_TEMPLATE_ASSEMBLE_XID" val="60656ed74054ed1e2fb80073"/>
  <p:tag name="KSO_WM_TEMPLATE_ASSEMBLE_GROUPID" val="60656ed74054ed1e2fb80073"/>
</p:tagLst>
</file>

<file path=ppt/tags/tag79.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diagram20213280_1*a*1"/>
  <p:tag name="KSO_WM_TEMPLATE_CATEGORY" val="diagram"/>
  <p:tag name="KSO_WM_TEMPLATE_INDEX" val="20213280"/>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675a46bcae894a1d84e6ba8f689cb9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749eaa8fd80f448189fbe67eb19213cd"/>
  <p:tag name="KSO_WM_UNIT_TEXT_FILL_FORE_SCHEMECOLOR_INDEX_BRIGHTNESS" val="0"/>
  <p:tag name="KSO_WM_UNIT_TEXT_FILL_FORE_SCHEMECOLOR_INDEX" val="13"/>
  <p:tag name="KSO_WM_UNIT_TEXT_FILL_TYPE" val="1"/>
  <p:tag name="KSO_WM_TEMPLATE_ASSEMBLE_XID" val="60656ed74054ed1e2fb80073"/>
  <p:tag name="KSO_WM_TEMPLATE_ASSEMBLE_GROUPID" val="60656ed74054ed1e2fb80073"/>
</p:tagLst>
</file>

<file path=ppt/tags/tag8.xml><?xml version="1.0" encoding="utf-8"?>
<p:tagLst xmlns:p="http://schemas.openxmlformats.org/presentationml/2006/main">
  <p:tag name="MH" val="20160830110146"/>
  <p:tag name="MH_LIBRARY" val="CONTENTS"/>
  <p:tag name="MH_TYPE" val="NUMBER"/>
  <p:tag name="ID" val="553512"/>
  <p:tag name="MH_ORDER" val="2"/>
  <p:tag name="KSO_WM_DIAGRAM_VIRTUALLY_FRAME" val="{&quot;height&quot;:264.237874015748,&quot;left&quot;:511.87503937007875,&quot;top&quot;:131.662125984252,&quot;width&quot;:500.62496062992125}"/>
</p:tagLst>
</file>

<file path=ppt/tags/tag80.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20"/>
  <p:tag name="KSO_WM_UNIT_HIGHLIGHT" val="0"/>
  <p:tag name="KSO_WM_UNIT_COMPATIBLE" val="0"/>
  <p:tag name="KSO_WM_UNIT_DIAGRAM_ISNUMVISUAL" val="0"/>
  <p:tag name="KSO_WM_UNIT_DIAGRAM_ISREFERUNIT" val="0"/>
  <p:tag name="KSO_WM_UNIT_TYPE" val="h_a"/>
  <p:tag name="KSO_WM_UNIT_INDEX" val="1_1"/>
  <p:tag name="KSO_WM_UNIT_ID" val="diagram20213280_1*h_a*1_1"/>
  <p:tag name="KSO_WM_TEMPLATE_CATEGORY" val="diagram"/>
  <p:tag name="KSO_WM_TEMPLATE_INDEX" val="20213280"/>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5123ec7c2f194f98b5f21c207709c44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76f6b304532a4d81946d3050e7d53dd4"/>
  <p:tag name="KSO_WM_UNIT_TEXT_FILL_FORE_SCHEMECOLOR_INDEX_BRIGHTNESS" val="0"/>
  <p:tag name="KSO_WM_UNIT_TEXT_FILL_FORE_SCHEMECOLOR_INDEX" val="13"/>
  <p:tag name="KSO_WM_UNIT_TEXT_FILL_TYPE" val="1"/>
  <p:tag name="KSO_WM_TEMPLATE_ASSEMBLE_XID" val="60656ed74054ed1e2fb80073"/>
  <p:tag name="KSO_WM_TEMPLATE_ASSEMBLE_GROUPID" val="60656ed74054ed1e2fb80073"/>
</p:tagLst>
</file>

<file path=ppt/tags/tag81.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diagram20213280_1*h_f*1_1"/>
  <p:tag name="KSO_WM_TEMPLATE_CATEGORY" val="diagram"/>
  <p:tag name="KSO_WM_TEMPLATE_INDEX" val="20213280"/>
  <p:tag name="KSO_WM_UNIT_LAYERLEVEL" val="1_1"/>
  <p:tag name="KSO_WM_TAG_VERSION" val="1.0"/>
  <p:tag name="KSO_WM_BEAUTIFY_FLAG" val="#wm#"/>
  <p:tag name="KSO_WM_UNIT_SUBTYPE" val="a"/>
  <p:tag name="KSO_WM_UNIT_DEFAULT_FONT" val="14;20;2"/>
  <p:tag name="KSO_WM_UNIT_BLOCK" val="0"/>
  <p:tag name="KSO_WM_UNIT_VALUE" val="180"/>
  <p:tag name="KSO_WM_UNIT_SHOW_EDIT_AREA_INDICATION" val="1"/>
  <p:tag name="KSO_WM_CHIP_GROUPID" val="5e6b05b36848fb12bee65ad8"/>
  <p:tag name="KSO_WM_CHIP_XID" val="5e6b05b36848fb12bee65ada"/>
  <p:tag name="KSO_WM_UNIT_DEC_AREA_ID" val="e12381f0e3db4db7807a6b17aa04cc3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76f6b304532a4d81946d3050e7d53dd4"/>
  <p:tag name="KSO_WM_UNIT_TEXT_FILL_FORE_SCHEMECOLOR_INDEX_BRIGHTNESS" val="0.25"/>
  <p:tag name="KSO_WM_UNIT_TEXT_FILL_FORE_SCHEMECOLOR_INDEX" val="13"/>
  <p:tag name="KSO_WM_UNIT_TEXT_FILL_TYPE" val="1"/>
  <p:tag name="KSO_WM_TEMPLATE_ASSEMBLE_XID" val="60656ed74054ed1e2fb80073"/>
  <p:tag name="KSO_WM_TEMPLATE_ASSEMBLE_GROUPID" val="60656ed74054ed1e2fb80073"/>
</p:tagLst>
</file>

<file path=ppt/tags/tag82.xml><?xml version="1.0" encoding="utf-8"?>
<p:tagLst xmlns:p="http://schemas.openxmlformats.org/presentationml/2006/main">
  <p:tag name="KSO_WM_SLIDE_ID" val="diagram2021328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407.952*276.702"/>
  <p:tag name="KSO_WM_SLIDE_POSITION" val="48*203.301"/>
  <p:tag name="KSO_WM_TAG_VERSION" val="1.0"/>
  <p:tag name="KSO_WM_BEAUTIFY_FLAG" val="#wm#"/>
  <p:tag name="KSO_WM_TEMPLATE_CATEGORY" val="diagram"/>
  <p:tag name="KSO_WM_TEMPLATE_INDEX" val="20213280"/>
  <p:tag name="KSO_WM_SLIDE_LAYOUT" val="a_d_h"/>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5:20:12&quot;,&quot;maxSize&quot;:{&quot;size1&quot;:31.1},&quot;minSize&quot;:{&quot;size1&quot;:22.2},&quot;normalSize&quot;:{&quot;size1&quot;:24.4},&quot;subLayout&quot;:[{&quot;id&quot;:&quot;2021-04-01T15:20:12&quot;,&quot;margin&quot;:{&quot;bottom&quot;:0.21199998259544373,&quot;left&quot;:1.6929999589920044,&quot;right&quot;:1.6929999589920044,&quot;top&quot;:1.6929999589920044},&quot;type&quot;:0},{&quot;direction&quot;:1,&quot;id&quot;:&quot;2021-04-01T15:20:12&quot;,&quot;maxSize&quot;:{&quot;size1&quot;:54.99966780344645},&quot;minSize&quot;:{&quot;size1&quot;:37.49966780344645},&quot;normalSize&quot;:{&quot;size1&quot;:52.75591780344645},&quot;subLayout&quot;:[{&quot;id&quot;:&quot;2021-04-01T15:20:12&quot;,&quot;margin&quot;:{&quot;bottom&quot;:1.6929999589920044,&quot;left&quot;:1.6929999589920044,&quot;right&quot;:0.02600000612437725,&quot;top&quot;:0.847000002861023},&quot;maxSize&quot;:{&quot;size1&quot;:32.39068151762176},&quot;minSize&quot;:{&quot;size1&quot;:16.49068151762175},&quot;normalSize&quot;:{&quot;size1&quot;:24.132999761791847},&quot;subLayout&quot;:[{&quot;id&quot;:&quot;2021-04-01T15:20:12&quot;,&quot;margin&quot;:{&quot;bottom&quot;:0.0469297356903553,&quot;left&quot;:1.6929999589920044,&quot;right&quot;:0.02600000612437725,&quot;top&quot;:0.847000002861023},&quot;type&quot;:0},{&quot;id&quot;:&quot;2021-04-01T15:20:12&quot;,&quot;margin&quot;:{&quot;bottom&quot;:1.6929999589920044,&quot;left&quot;:1.6929999589920044,&quot;right&quot;:0.02600000612437725,&quot;top&quot;:0.14886178076267242},&quot;type&quot;:0}],&quot;type&quot;:0},{&quot;id&quot;:&quot;2021-04-01T15:20:12&quot;,&quot;margin&quot;:{&quot;bottom&quot;:2.5399999618530273,&quot;left&quot;:2.0899999141693115,&quot;right&quot;:2.5399999618530273,&quot;top&quot;:1.6929999589920044},&quot;type&quot;:0}],&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75d553136823a5e61fb"/>
  <p:tag name="KSO_WM_CHIP_FILLPROP" val="[[{&quot;text_align&quot;:&quot;ct&quot;,&quot;text_direction&quot;:&quot;horizontal&quot;,&quot;support_big_font&quot;:false,&quot;fill_id&quot;:&quot;9e13f604a4cd4933b423f11ffeaf62cd&quot;,&quot;fill_align&quot;:&quot;ct&quot;,&quot;chip_types&quot;:[&quot;header&quot;]},{&quot;text_align&quot;:&quot;lt&quot;,&quot;text_direction&quot;:&quot;horizontal&quot;,&quot;support_big_font&quot;:false,&quot;fill_id&quot;:&quot;0398df3de2d0497882544313f2f68174&quot;,&quot;fill_align&quot;:&quot;lt&quot;,&quot;chip_types&quot;:[&quot;text&quot;]},{&quot;text_align&quot;:&quot;lt&quot;,&quot;text_direction&quot;:&quot;horizontal&quot;,&quot;support_big_font&quot;:false,&quot;fill_id&quot;:&quot;648652be8e4d49cab3ee85f248dfcd3f&quot;,&quot;fill_align&quot;:&quot;cm&quot;,&quot;chip_types&quot;:[&quot;picture&quot;]}],[{&quot;text_align&quot;:&quot;ct&quot;,&quot;text_direction&quot;:&quot;horizontal&quot;,&quot;support_big_font&quot;:false,&quot;fill_id&quot;:&quot;9e13f604a4cd4933b423f11ffeaf62cd&quot;,&quot;fill_align&quot;:&quot;ct&quot;,&quot;chip_types&quot;:[&quot;header&quot;]},{&quot;text_align&quot;:&quot;lm&quot;,&quot;text_direction&quot;:&quot;horizontal&quot;,&quot;support_big_font&quot;:false,&quot;fill_id&quot;:&quot;0398df3de2d0497882544313f2f68174&quot;,&quot;fill_align&quot;:&quot;lm&quot;,&quot;chip_types&quot;:[&quot;picture&quot;]},{&quot;text_align&quot;:&quot;lm&quot;,&quot;text_direction&quot;:&quot;horizontal&quot;,&quot;support_big_font&quot;:false,&quot;fill_id&quot;:&quot;648652be8e4d49cab3ee85f248dfcd3f&quot;,&quot;fill_align&quot;:&quot;cm&quot;,&quot;chip_types&quot;:[&quot;text&quot;]}]]"/>
  <p:tag name="FIXED_XID_TMP" val="5f5ee1ca4d6848d78f644aed"/>
  <p:tag name="KSO_WM_CHIP_DECFILLPROP" val="[]"/>
  <p:tag name="KSO_WM_CHIP_GROUPID" val="5f5ee1ca4d6848d78f644aed"/>
  <p:tag name="KSO_WM_SLIDE_BK_DARK_LIGHT" val="2"/>
  <p:tag name="KSO_WM_SLIDE_BACKGROUND_TYPE" val="general"/>
  <p:tag name="KSO_WM_SLIDE_SUPPORT_FEATURE_TYPE" val="0"/>
  <p:tag name="KSO_WM_TEMPLATE_ASSEMBLE_XID" val="60656ed74054ed1e2fb80073"/>
  <p:tag name="KSO_WM_TEMPLATE_ASSEMBLE_GROUPID" val="60656ed74054ed1e2fb80073"/>
</p:tagLst>
</file>

<file path=ppt/tags/tag83.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diagram20213278_1*a*1"/>
  <p:tag name="KSO_WM_TEMPLATE_CATEGORY" val="diagram"/>
  <p:tag name="KSO_WM_TEMPLATE_INDEX" val="2021327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2faaf2ba9a6d44b4a6acb3378077cb9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8e8b619f58e24641a8c7e5f393844109"/>
  <p:tag name="KSO_WM_UNIT_TEXT_FILL_FORE_SCHEMECOLOR_INDEX_BRIGHTNESS" val="0"/>
  <p:tag name="KSO_WM_UNIT_TEXT_FILL_FORE_SCHEMECOLOR_INDEX" val="13"/>
  <p:tag name="KSO_WM_UNIT_TEXT_FILL_TYPE" val="1"/>
  <p:tag name="KSO_WM_TEMPLATE_ASSEMBLE_XID" val="60656ed64054ed1e2fb8006f"/>
  <p:tag name="KSO_WM_TEMPLATE_ASSEMBLE_GROUPID" val="60656ed64054ed1e2fb8006f"/>
</p:tagLst>
</file>

<file path=ppt/tags/tag8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278_1*f*1"/>
  <p:tag name="KSO_WM_TEMPLATE_CATEGORY" val="diagram"/>
  <p:tag name="KSO_WM_TEMPLATE_INDEX" val="20213278"/>
  <p:tag name="KSO_WM_UNIT_LAYERLEVEL" val="1"/>
  <p:tag name="KSO_WM_TAG_VERSION" val="1.0"/>
  <p:tag name="KSO_WM_BEAUTIFY_FLAG" val="#wm#"/>
  <p:tag name="KSO_WM_UNIT_DEFAULT_FONT" val="14;20;2"/>
  <p:tag name="KSO_WM_UNIT_BLOCK" val="0"/>
  <p:tag name="KSO_WM_UNIT_VALUE" val="220"/>
  <p:tag name="KSO_WM_UNIT_SHOW_EDIT_AREA_INDICATION" val="1"/>
  <p:tag name="KSO_WM_CHIP_GROUPID" val="5e6b05596848fb12bee65ac8"/>
  <p:tag name="KSO_WM_CHIP_XID" val="5e6b05596848fb12bee65aca"/>
  <p:tag name="KSO_WM_UNIT_DEC_AREA_ID" val="ed5605aeaf504eafae65e997af6cca0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ed1c80be18b245ad9034621e5c036934"/>
  <p:tag name="KSO_WM_UNIT_TEXT_FILL_FORE_SCHEMECOLOR_INDEX_BRIGHTNESS" val="0.25"/>
  <p:tag name="KSO_WM_UNIT_TEXT_FILL_FORE_SCHEMECOLOR_INDEX" val="13"/>
  <p:tag name="KSO_WM_UNIT_TEXT_FILL_TYPE" val="1"/>
  <p:tag name="KSO_WM_TEMPLATE_ASSEMBLE_XID" val="60656ed64054ed1e2fb8006f"/>
  <p:tag name="KSO_WM_TEMPLATE_ASSEMBLE_GROUPID" val="60656ed64054ed1e2fb8006f"/>
</p:tagLst>
</file>

<file path=ppt/tags/tag85.xml><?xml version="1.0" encoding="utf-8"?>
<p:tagLst xmlns:p="http://schemas.openxmlformats.org/presentationml/2006/main">
  <p:tag name="KSO_WM_SLIDE_ID" val="diagram20213278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432"/>
  <p:tag name="KSO_WM_SLIDE_POSITION" val="48*48"/>
  <p:tag name="KSO_WM_TAG_VERSION" val="1.0"/>
  <p:tag name="KSO_WM_BEAUTIFY_FLAG" val="#wm#"/>
  <p:tag name="KSO_WM_TEMPLATE_CATEGORY" val="diagram"/>
  <p:tag name="KSO_WM_TEMPLATE_INDEX" val="20213278"/>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5:20:10&quot;,&quot;maxSize&quot;:{&quot;size1&quot;:31.1},&quot;minSize&quot;:{&quot;size1&quot;:22.2},&quot;normalSize&quot;:{&quot;size1&quot;:24.4},&quot;subLayout&quot;:[{&quot;id&quot;:&quot;2021-04-01T15:20:10&quot;,&quot;margin&quot;:{&quot;bottom&quot;:0.21199998259544373,&quot;left&quot;:1.6929999589920044,&quot;right&quot;:1.6929999589920044,&quot;top&quot;:1.6929999589920044},&quot;type&quot;:0},{&quot;direction&quot;:1,&quot;id&quot;:&quot;2021-04-01T15:20:10&quot;,&quot;maxSize&quot;:{&quot;size1&quot;:55},&quot;minSize&quot;:{&quot;size1&quot;:37.5},&quot;normalSize&quot;:{&quot;size1&quot;:47.6},&quot;subLayout&quot;:[{&quot;id&quot;:&quot;2021-04-01T15:20:10&quot;,&quot;margin&quot;:{&quot;bottom&quot;:1.6929999589920044,&quot;left&quot;:1.6929999589920044,&quot;right&quot;:0.02600000612437725,&quot;top&quot;:0.847000002861023},&quot;type&quot;:0},{&quot;id&quot;:&quot;2021-04-01T15:20:10&quot;,&quot;margin&quot;:{&quot;bottom&quot;:2.5399999618530273,&quot;left&quot;:2.0899999141693115,&quot;right&quot;:2.5399999618530273,&quot;top&quot;:1.6929999589920044},&quot;type&quot;:0}],&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75d553136823a5e61fb"/>
  <p:tag name="KSO_WM_CHIP_FILLPROP" val="[[{&quot;text_align&quot;:&quot;ct&quot;,&quot;text_direction&quot;:&quot;horizontal&quot;,&quot;support_big_font&quot;:false,&quot;fill_id&quot;:&quot;9e13f604a4cd4933b423f11ffeaf62cd&quot;,&quot;fill_align&quot;:&quot;ct&quot;,&quot;chip_types&quot;:[&quot;header&quot;]},{&quot;text_align&quot;:&quot;lt&quot;,&quot;text_direction&quot;:&quot;horizontal&quot;,&quot;support_big_font&quot;:false,&quot;fill_id&quot;:&quot;0398df3de2d0497882544313f2f68174&quot;,&quot;fill_align&quot;:&quot;lt&quot;,&quot;chip_types&quot;:[&quot;text&quot;]},{&quot;text_align&quot;:&quot;lt&quot;,&quot;text_direction&quot;:&quot;horizontal&quot;,&quot;support_big_font&quot;:false,&quot;fill_id&quot;:&quot;648652be8e4d49cab3ee85f248dfcd3f&quot;,&quot;fill_align&quot;:&quot;cm&quot;,&quot;chip_types&quot;:[&quot;picture&quot;]}],[{&quot;text_align&quot;:&quot;ct&quot;,&quot;text_direction&quot;:&quot;horizontal&quot;,&quot;support_big_font&quot;:false,&quot;fill_id&quot;:&quot;9e13f604a4cd4933b423f11ffeaf62cd&quot;,&quot;fill_align&quot;:&quot;ct&quot;,&quot;chip_types&quot;:[&quot;header&quot;]},{&quot;text_align&quot;:&quot;lm&quot;,&quot;text_direction&quot;:&quot;horizontal&quot;,&quot;support_big_font&quot;:false,&quot;fill_id&quot;:&quot;0398df3de2d0497882544313f2f68174&quot;,&quot;fill_align&quot;:&quot;lm&quot;,&quot;chip_types&quot;:[&quot;picture&quot;]},{&quot;text_align&quot;:&quot;lm&quot;,&quot;text_direction&quot;:&quot;horizontal&quot;,&quot;support_big_font&quot;:false,&quot;fill_id&quot;:&quot;648652be8e4d49cab3ee85f248dfcd3f&quot;,&quot;fill_align&quot;:&quot;cm&quot;,&quot;chip_types&quot;:[&quot;text&quot;]}]]"/>
  <p:tag name="FIXED_XID_TMP" val="5f5ee1ca4d6848d78f644aed"/>
  <p:tag name="KSO_WM_CHIP_DECFILLPROP" val="[]"/>
  <p:tag name="KSO_WM_CHIP_GROUPID" val="5f5ee1ca4d6848d78f644aed"/>
  <p:tag name="KSO_WM_SLIDE_BK_DARK_LIGHT" val="2"/>
  <p:tag name="KSO_WM_SLIDE_BACKGROUND_TYPE" val="general"/>
  <p:tag name="KSO_WM_SLIDE_SUPPORT_FEATURE_TYPE" val="0"/>
  <p:tag name="KSO_WM_TEMPLATE_ASSEMBLE_XID" val="60656ed64054ed1e2fb8006f"/>
  <p:tag name="KSO_WM_TEMPLATE_ASSEMBLE_GROUPID" val="60656ed64054ed1e2fb8006f"/>
</p:tagLst>
</file>

<file path=ppt/tags/tag86.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20"/>
  <p:tag name="KSO_WM_UNIT_HIGHLIGHT" val="0"/>
  <p:tag name="KSO_WM_UNIT_COMPATIBLE" val="0"/>
  <p:tag name="KSO_WM_UNIT_DIAGRAM_ISNUMVISUAL" val="0"/>
  <p:tag name="KSO_WM_UNIT_DIAGRAM_ISREFERUNIT" val="0"/>
  <p:tag name="KSO_WM_UNIT_TYPE" val="h_a"/>
  <p:tag name="KSO_WM_UNIT_INDEX" val="1_1"/>
  <p:tag name="KSO_WM_UNIT_ID" val="diagram20213280_1*h_a*1_1"/>
  <p:tag name="KSO_WM_TEMPLATE_CATEGORY" val="diagram"/>
  <p:tag name="KSO_WM_TEMPLATE_INDEX" val="20213280"/>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5123ec7c2f194f98b5f21c207709c44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76f6b304532a4d81946d3050e7d53dd4"/>
  <p:tag name="KSO_WM_UNIT_TEXT_FILL_FORE_SCHEMECOLOR_INDEX_BRIGHTNESS" val="0"/>
  <p:tag name="KSO_WM_UNIT_TEXT_FILL_FORE_SCHEMECOLOR_INDEX" val="13"/>
  <p:tag name="KSO_WM_UNIT_TEXT_FILL_TYPE" val="1"/>
  <p:tag name="KSO_WM_TEMPLATE_ASSEMBLE_XID" val="60656ed74054ed1e2fb80073"/>
  <p:tag name="KSO_WM_TEMPLATE_ASSEMBLE_GROUPID" val="60656ed74054ed1e2fb80073"/>
</p:tagLst>
</file>

<file path=ppt/tags/tag87.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diagram20213280_1*h_f*1_1"/>
  <p:tag name="KSO_WM_TEMPLATE_CATEGORY" val="diagram"/>
  <p:tag name="KSO_WM_TEMPLATE_INDEX" val="20213280"/>
  <p:tag name="KSO_WM_UNIT_LAYERLEVEL" val="1_1"/>
  <p:tag name="KSO_WM_TAG_VERSION" val="1.0"/>
  <p:tag name="KSO_WM_BEAUTIFY_FLAG" val="#wm#"/>
  <p:tag name="KSO_WM_UNIT_SUBTYPE" val="a"/>
  <p:tag name="KSO_WM_UNIT_DEFAULT_FONT" val="14;20;2"/>
  <p:tag name="KSO_WM_UNIT_BLOCK" val="0"/>
  <p:tag name="KSO_WM_UNIT_VALUE" val="180"/>
  <p:tag name="KSO_WM_UNIT_SHOW_EDIT_AREA_INDICATION" val="1"/>
  <p:tag name="KSO_WM_CHIP_GROUPID" val="5e6b05b36848fb12bee65ad8"/>
  <p:tag name="KSO_WM_CHIP_XID" val="5e6b05b36848fb12bee65ada"/>
  <p:tag name="KSO_WM_UNIT_DEC_AREA_ID" val="e12381f0e3db4db7807a6b17aa04cc3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76f6b304532a4d81946d3050e7d53dd4"/>
  <p:tag name="KSO_WM_UNIT_TEXT_FILL_FORE_SCHEMECOLOR_INDEX_BRIGHTNESS" val="0.25"/>
  <p:tag name="KSO_WM_UNIT_TEXT_FILL_FORE_SCHEMECOLOR_INDEX" val="13"/>
  <p:tag name="KSO_WM_UNIT_TEXT_FILL_TYPE" val="1"/>
  <p:tag name="KSO_WM_TEMPLATE_ASSEMBLE_XID" val="60656ed74054ed1e2fb80073"/>
  <p:tag name="KSO_WM_TEMPLATE_ASSEMBLE_GROUPID" val="60656ed74054ed1e2fb80073"/>
</p:tagLst>
</file>

<file path=ppt/tags/tag88.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diagram20213278_1*a*1"/>
  <p:tag name="KSO_WM_TEMPLATE_CATEGORY" val="diagram"/>
  <p:tag name="KSO_WM_TEMPLATE_INDEX" val="2021327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2faaf2ba9a6d44b4a6acb3378077cb9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8e8b619f58e24641a8c7e5f393844109"/>
  <p:tag name="KSO_WM_UNIT_TEXT_FILL_FORE_SCHEMECOLOR_INDEX_BRIGHTNESS" val="0"/>
  <p:tag name="KSO_WM_UNIT_TEXT_FILL_FORE_SCHEMECOLOR_INDEX" val="13"/>
  <p:tag name="KSO_WM_UNIT_TEXT_FILL_TYPE" val="1"/>
  <p:tag name="KSO_WM_TEMPLATE_ASSEMBLE_XID" val="60656ed64054ed1e2fb8006f"/>
  <p:tag name="KSO_WM_TEMPLATE_ASSEMBLE_GROUPID" val="60656ed64054ed1e2fb8006f"/>
</p:tagLst>
</file>

<file path=ppt/tags/tag89.xml><?xml version="1.0" encoding="utf-8"?>
<p:tagLst xmlns:p="http://schemas.openxmlformats.org/presentationml/2006/main">
  <p:tag name="KSO_WM_SLIDE_ID" val="diagram2021328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407.952*276.702"/>
  <p:tag name="KSO_WM_SLIDE_POSITION" val="48*203.301"/>
  <p:tag name="KSO_WM_TAG_VERSION" val="1.0"/>
  <p:tag name="KSO_WM_BEAUTIFY_FLAG" val="#wm#"/>
  <p:tag name="KSO_WM_TEMPLATE_CATEGORY" val="diagram"/>
  <p:tag name="KSO_WM_TEMPLATE_INDEX" val="20213280"/>
  <p:tag name="KSO_WM_SLIDE_LAYOUT" val="a_d_h"/>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5:20:12&quot;,&quot;maxSize&quot;:{&quot;size1&quot;:31.1},&quot;minSize&quot;:{&quot;size1&quot;:22.2},&quot;normalSize&quot;:{&quot;size1&quot;:24.4},&quot;subLayout&quot;:[{&quot;id&quot;:&quot;2021-04-01T15:20:12&quot;,&quot;margin&quot;:{&quot;bottom&quot;:0.21199998259544373,&quot;left&quot;:1.6929999589920044,&quot;right&quot;:1.6929999589920044,&quot;top&quot;:1.6929999589920044},&quot;type&quot;:0},{&quot;direction&quot;:1,&quot;id&quot;:&quot;2021-04-01T15:20:12&quot;,&quot;maxSize&quot;:{&quot;size1&quot;:54.99966780344645},&quot;minSize&quot;:{&quot;size1&quot;:37.49966780344645},&quot;normalSize&quot;:{&quot;size1&quot;:51.03716780344645},&quot;subLayout&quot;:[{&quot;id&quot;:&quot;2021-04-01T15:20:12&quot;,&quot;margin&quot;:{&quot;bottom&quot;:1.6929999589920044,&quot;left&quot;:1.6929999589920044,&quot;right&quot;:0.02600000612437725,&quot;top&quot;:0.847000002861023},&quot;maxSize&quot;:{&quot;size1&quot;:32.39068151762176},&quot;minSize&quot;:{&quot;size1&quot;:16.49068151762175},&quot;normalSize&quot;:{&quot;size1&quot;:24.132999761791847},&quot;subLayout&quot;:[{&quot;id&quot;:&quot;2021-04-01T15:20:12&quot;,&quot;margin&quot;:{&quot;bottom&quot;:0.0469297356903553,&quot;left&quot;:1.6929999589920044,&quot;right&quot;:0.02600000612437725,&quot;top&quot;:0.847000002861023},&quot;type&quot;:0},{&quot;id&quot;:&quot;2021-04-01T15:20:12&quot;,&quot;margin&quot;:{&quot;bottom&quot;:1.6929999589920044,&quot;left&quot;:1.6929999589920044,&quot;right&quot;:0.02600000612437725,&quot;top&quot;:0.14886178076267242},&quot;type&quot;:0}],&quot;type&quot;:0},{&quot;id&quot;:&quot;2021-04-01T15:20:12&quot;,&quot;margin&quot;:{&quot;bottom&quot;:2.5399999618530273,&quot;left&quot;:2.0899999141693115,&quot;right&quot;:2.5399999618530273,&quot;top&quot;:1.6929999589920044},&quot;type&quot;:0}],&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75d553136823a5e61fb"/>
  <p:tag name="KSO_WM_CHIP_FILLPROP" val="[[{&quot;text_align&quot;:&quot;ct&quot;,&quot;text_direction&quot;:&quot;horizontal&quot;,&quot;support_big_font&quot;:false,&quot;fill_id&quot;:&quot;9e13f604a4cd4933b423f11ffeaf62cd&quot;,&quot;fill_align&quot;:&quot;ct&quot;,&quot;chip_types&quot;:[&quot;header&quot;]},{&quot;text_align&quot;:&quot;lt&quot;,&quot;text_direction&quot;:&quot;horizontal&quot;,&quot;support_big_font&quot;:false,&quot;fill_id&quot;:&quot;0398df3de2d0497882544313f2f68174&quot;,&quot;fill_align&quot;:&quot;lt&quot;,&quot;chip_types&quot;:[&quot;text&quot;]},{&quot;text_align&quot;:&quot;lt&quot;,&quot;text_direction&quot;:&quot;horizontal&quot;,&quot;support_big_font&quot;:false,&quot;fill_id&quot;:&quot;648652be8e4d49cab3ee85f248dfcd3f&quot;,&quot;fill_align&quot;:&quot;cm&quot;,&quot;chip_types&quot;:[&quot;picture&quot;]}],[{&quot;text_align&quot;:&quot;ct&quot;,&quot;text_direction&quot;:&quot;horizontal&quot;,&quot;support_big_font&quot;:false,&quot;fill_id&quot;:&quot;9e13f604a4cd4933b423f11ffeaf62cd&quot;,&quot;fill_align&quot;:&quot;ct&quot;,&quot;chip_types&quot;:[&quot;header&quot;]},{&quot;text_align&quot;:&quot;lm&quot;,&quot;text_direction&quot;:&quot;horizontal&quot;,&quot;support_big_font&quot;:false,&quot;fill_id&quot;:&quot;0398df3de2d0497882544313f2f68174&quot;,&quot;fill_align&quot;:&quot;lm&quot;,&quot;chip_types&quot;:[&quot;picture&quot;]},{&quot;text_align&quot;:&quot;lm&quot;,&quot;text_direction&quot;:&quot;horizontal&quot;,&quot;support_big_font&quot;:false,&quot;fill_id&quot;:&quot;648652be8e4d49cab3ee85f248dfcd3f&quot;,&quot;fill_align&quot;:&quot;cm&quot;,&quot;chip_types&quot;:[&quot;text&quot;]}]]"/>
  <p:tag name="FIXED_XID_TMP" val="5f5ee1ca4d6848d78f644aed"/>
  <p:tag name="KSO_WM_CHIP_DECFILLPROP" val="[]"/>
  <p:tag name="KSO_WM_CHIP_GROUPID" val="5f5ee1ca4d6848d78f644aed"/>
  <p:tag name="KSO_WM_SLIDE_BK_DARK_LIGHT" val="2"/>
  <p:tag name="KSO_WM_SLIDE_BACKGROUND_TYPE" val="general"/>
  <p:tag name="KSO_WM_SLIDE_SUPPORT_FEATURE_TYPE" val="0"/>
  <p:tag name="KSO_WM_TEMPLATE_ASSEMBLE_XID" val="60656ed74054ed1e2fb80073"/>
  <p:tag name="KSO_WM_TEMPLATE_ASSEMBLE_GROUPID" val="60656ed74054ed1e2fb80073"/>
</p:tagLst>
</file>

<file path=ppt/tags/tag9.xml><?xml version="1.0" encoding="utf-8"?>
<p:tagLst xmlns:p="http://schemas.openxmlformats.org/presentationml/2006/main">
  <p:tag name="MH" val="20160830110146"/>
  <p:tag name="MH_LIBRARY" val="CONTENTS"/>
  <p:tag name="MH_TYPE" val="ENTRY"/>
  <p:tag name="ID" val="553512"/>
  <p:tag name="MH_ORDER" val="2"/>
  <p:tag name="KSO_WM_DIAGRAM_VIRTUALLY_FRAME" val="{&quot;height&quot;:264.237874015748,&quot;left&quot;:511.87503937007875,&quot;top&quot;:131.662125984252,&quot;width&quot;:500.62496062992125}"/>
</p:tagLst>
</file>

<file path=ppt/tags/tag90.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diagram20213280_1*a*1"/>
  <p:tag name="KSO_WM_TEMPLATE_CATEGORY" val="diagram"/>
  <p:tag name="KSO_WM_TEMPLATE_INDEX" val="20213280"/>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675a46bcae894a1d84e6ba8f689cb9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749eaa8fd80f448189fbe67eb19213cd"/>
  <p:tag name="KSO_WM_UNIT_TEXT_FILL_FORE_SCHEMECOLOR_INDEX_BRIGHTNESS" val="0"/>
  <p:tag name="KSO_WM_UNIT_TEXT_FILL_FORE_SCHEMECOLOR_INDEX" val="13"/>
  <p:tag name="KSO_WM_UNIT_TEXT_FILL_TYPE" val="1"/>
  <p:tag name="KSO_WM_TEMPLATE_ASSEMBLE_XID" val="60656ed74054ed1e2fb80073"/>
  <p:tag name="KSO_WM_TEMPLATE_ASSEMBLE_GROUPID" val="60656ed74054ed1e2fb80073"/>
  <p:tag name="KSO_WM_UNIT_SMARTLAYOUT_COMPRESS_INFO" val="{&#10;    &quot;id&quot;: &quot;2021-04-01T15:20:12&quot;,&#10;    &quot;max&quot;: 0.004960629921264115,&#10;    &quot;topChanged&quot;: 0.0006709043295233161&#10;}&#10;"/>
</p:tagLst>
</file>

<file path=ppt/tags/tag91.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20"/>
  <p:tag name="KSO_WM_UNIT_HIGHLIGHT" val="0"/>
  <p:tag name="KSO_WM_UNIT_COMPATIBLE" val="0"/>
  <p:tag name="KSO_WM_UNIT_DIAGRAM_ISNUMVISUAL" val="0"/>
  <p:tag name="KSO_WM_UNIT_DIAGRAM_ISREFERUNIT" val="0"/>
  <p:tag name="KSO_WM_UNIT_TYPE" val="h_a"/>
  <p:tag name="KSO_WM_UNIT_INDEX" val="1_1"/>
  <p:tag name="KSO_WM_UNIT_ID" val="diagram20213280_1*h_a*1_1"/>
  <p:tag name="KSO_WM_TEMPLATE_CATEGORY" val="diagram"/>
  <p:tag name="KSO_WM_TEMPLATE_INDEX" val="20213280"/>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5123ec7c2f194f98b5f21c207709c44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76f6b304532a4d81946d3050e7d53dd4"/>
  <p:tag name="KSO_WM_UNIT_TEXT_FILL_FORE_SCHEMECOLOR_INDEX_BRIGHTNESS" val="0"/>
  <p:tag name="KSO_WM_UNIT_TEXT_FILL_FORE_SCHEMECOLOR_INDEX" val="13"/>
  <p:tag name="KSO_WM_UNIT_TEXT_FILL_TYPE" val="1"/>
  <p:tag name="KSO_WM_TEMPLATE_ASSEMBLE_XID" val="60656ed74054ed1e2fb80073"/>
  <p:tag name="KSO_WM_TEMPLATE_ASSEMBLE_GROUPID" val="60656ed74054ed1e2fb80073"/>
</p:tagLst>
</file>

<file path=ppt/tags/tag92.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diagram20213280_1*h_f*1_1"/>
  <p:tag name="KSO_WM_TEMPLATE_CATEGORY" val="diagram"/>
  <p:tag name="KSO_WM_TEMPLATE_INDEX" val="20213280"/>
  <p:tag name="KSO_WM_UNIT_LAYERLEVEL" val="1_1"/>
  <p:tag name="KSO_WM_TAG_VERSION" val="1.0"/>
  <p:tag name="KSO_WM_BEAUTIFY_FLAG" val="#wm#"/>
  <p:tag name="KSO_WM_UNIT_SUBTYPE" val="a"/>
  <p:tag name="KSO_WM_UNIT_DEFAULT_FONT" val="14;20;2"/>
  <p:tag name="KSO_WM_UNIT_BLOCK" val="0"/>
  <p:tag name="KSO_WM_UNIT_VALUE" val="180"/>
  <p:tag name="KSO_WM_UNIT_SHOW_EDIT_AREA_INDICATION" val="1"/>
  <p:tag name="KSO_WM_CHIP_GROUPID" val="5e6b05b36848fb12bee65ad8"/>
  <p:tag name="KSO_WM_CHIP_XID" val="5e6b05b36848fb12bee65ada"/>
  <p:tag name="KSO_WM_UNIT_DEC_AREA_ID" val="e12381f0e3db4db7807a6b17aa04cc3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76f6b304532a4d81946d3050e7d53dd4"/>
  <p:tag name="KSO_WM_UNIT_TEXT_FILL_FORE_SCHEMECOLOR_INDEX_BRIGHTNESS" val="0.25"/>
  <p:tag name="KSO_WM_UNIT_TEXT_FILL_FORE_SCHEMECOLOR_INDEX" val="13"/>
  <p:tag name="KSO_WM_UNIT_TEXT_FILL_TYPE" val="1"/>
  <p:tag name="KSO_WM_TEMPLATE_ASSEMBLE_XID" val="60656ed74054ed1e2fb80073"/>
  <p:tag name="KSO_WM_TEMPLATE_ASSEMBLE_GROUPID" val="60656ed74054ed1e2fb80073"/>
</p:tagLst>
</file>

<file path=ppt/tags/tag93.xml><?xml version="1.0" encoding="utf-8"?>
<p:tagLst xmlns:p="http://schemas.openxmlformats.org/presentationml/2006/main">
  <p:tag name="KSO_WM_SLIDE_ID" val="diagram2021328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407.952*276.702"/>
  <p:tag name="KSO_WM_SLIDE_POSITION" val="48*203.301"/>
  <p:tag name="KSO_WM_TAG_VERSION" val="1.0"/>
  <p:tag name="KSO_WM_BEAUTIFY_FLAG" val="#wm#"/>
  <p:tag name="KSO_WM_TEMPLATE_CATEGORY" val="diagram"/>
  <p:tag name="KSO_WM_TEMPLATE_INDEX" val="20213280"/>
  <p:tag name="KSO_WM_SLIDE_LAYOUT" val="a_d_h"/>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5:20:12&quot;,&quot;maxSize&quot;:{&quot;size1&quot;:31.1},&quot;minSize&quot;:{&quot;size1&quot;:22.2},&quot;normalSize&quot;:{&quot;size1&quot;:22.200185185185184},&quot;subLayout&quot;:[{&quot;id&quot;:&quot;2021-04-01T15:20:12&quot;,&quot;margin&quot;:{&quot;bottom&quot;:0.21199998259544373,&quot;left&quot;:1.6929999589920044,&quot;right&quot;:1.6929999589920044,&quot;top&quot;:1.6929999589920044},&quot;type&quot;:0},{&quot;direction&quot;:1,&quot;id&quot;:&quot;2021-04-01T15:20:12&quot;,&quot;maxSize&quot;:{&quot;size1&quot;:54.99966780344645},&quot;minSize&quot;:{&quot;size1&quot;:37.49966780344645},&quot;normalSize&quot;:{&quot;size1&quot;:49.31841780344645},&quot;subLayout&quot;:[{&quot;id&quot;:&quot;2021-04-01T15:20:12&quot;,&quot;margin&quot;:{&quot;bottom&quot;:1.6929999589920044,&quot;left&quot;:1.6929999589920044,&quot;right&quot;:0.02600000612437725,&quot;top&quot;:0.847000002861023},&quot;maxSize&quot;:{&quot;size1&quot;:32.39068151762176},&quot;minSize&quot;:{&quot;size1&quot;:16.49068151762175},&quot;normalSize&quot;:{&quot;size1&quot;:18.079827973149477},&quot;subLayout&quot;:[{&quot;id&quot;:&quot;2021-04-01T15:20:12&quot;,&quot;margin&quot;:{&quot;bottom&quot;:0.0469297356903553,&quot;left&quot;:1.6929999589920044,&quot;right&quot;:0.02600000612437725,&quot;top&quot;:0.847000002861023},&quot;type&quot;:0},{&quot;id&quot;:&quot;2021-04-01T15:20:12&quot;,&quot;margin&quot;:{&quot;bottom&quot;:1.6929999589920044,&quot;left&quot;:1.6929999589920044,&quot;right&quot;:0.02600000612437725,&quot;top&quot;:0.14886178076267242},&quot;type&quot;:0}],&quot;type&quot;:0},{&quot;id&quot;:&quot;2021-04-01T15:20:12&quot;,&quot;margin&quot;:{&quot;bottom&quot;:2.5399999618530273,&quot;left&quot;:2.0899999141693115,&quot;right&quot;:2.5399999618530273,&quot;top&quot;:1.6929999589920044},&quot;type&quot;:0}],&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75d553136823a5e61fb"/>
  <p:tag name="KSO_WM_CHIP_FILLPROP" val="[[{&quot;text_align&quot;:&quot;ct&quot;,&quot;text_direction&quot;:&quot;horizontal&quot;,&quot;support_big_font&quot;:false,&quot;fill_id&quot;:&quot;9e13f604a4cd4933b423f11ffeaf62cd&quot;,&quot;fill_align&quot;:&quot;ct&quot;,&quot;chip_types&quot;:[&quot;header&quot;]},{&quot;text_align&quot;:&quot;lt&quot;,&quot;text_direction&quot;:&quot;horizontal&quot;,&quot;support_big_font&quot;:false,&quot;fill_id&quot;:&quot;0398df3de2d0497882544313f2f68174&quot;,&quot;fill_align&quot;:&quot;lt&quot;,&quot;chip_types&quot;:[&quot;text&quot;]},{&quot;text_align&quot;:&quot;lt&quot;,&quot;text_direction&quot;:&quot;horizontal&quot;,&quot;support_big_font&quot;:false,&quot;fill_id&quot;:&quot;648652be8e4d49cab3ee85f248dfcd3f&quot;,&quot;fill_align&quot;:&quot;cm&quot;,&quot;chip_types&quot;:[&quot;picture&quot;]}],[{&quot;text_align&quot;:&quot;ct&quot;,&quot;text_direction&quot;:&quot;horizontal&quot;,&quot;support_big_font&quot;:false,&quot;fill_id&quot;:&quot;9e13f604a4cd4933b423f11ffeaf62cd&quot;,&quot;fill_align&quot;:&quot;ct&quot;,&quot;chip_types&quot;:[&quot;header&quot;]},{&quot;text_align&quot;:&quot;lm&quot;,&quot;text_direction&quot;:&quot;horizontal&quot;,&quot;support_big_font&quot;:false,&quot;fill_id&quot;:&quot;0398df3de2d0497882544313f2f68174&quot;,&quot;fill_align&quot;:&quot;lm&quot;,&quot;chip_types&quot;:[&quot;picture&quot;]},{&quot;text_align&quot;:&quot;lm&quot;,&quot;text_direction&quot;:&quot;horizontal&quot;,&quot;support_big_font&quot;:false,&quot;fill_id&quot;:&quot;648652be8e4d49cab3ee85f248dfcd3f&quot;,&quot;fill_align&quot;:&quot;cm&quot;,&quot;chip_types&quot;:[&quot;text&quot;]}]]"/>
  <p:tag name="FIXED_XID_TMP" val="5f5ee1ca4d6848d78f644aed"/>
  <p:tag name="KSO_WM_CHIP_DECFILLPROP" val="[]"/>
  <p:tag name="KSO_WM_CHIP_GROUPID" val="5f5ee1ca4d6848d78f644aed"/>
  <p:tag name="KSO_WM_SLIDE_BK_DARK_LIGHT" val="2"/>
  <p:tag name="KSO_WM_SLIDE_BACKGROUND_TYPE" val="general"/>
  <p:tag name="KSO_WM_SLIDE_SUPPORT_FEATURE_TYPE" val="0"/>
  <p:tag name="KSO_WM_TEMPLATE_ASSEMBLE_XID" val="60656ed74054ed1e2fb80073"/>
  <p:tag name="KSO_WM_TEMPLATE_ASSEMBLE_GROUPID" val="60656ed74054ed1e2fb80073"/>
</p:tagLst>
</file>

<file path=ppt/tags/tag94.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20"/>
  <p:tag name="KSO_WM_UNIT_HIGHLIGHT" val="0"/>
  <p:tag name="KSO_WM_UNIT_COMPATIBLE" val="0"/>
  <p:tag name="KSO_WM_UNIT_DIAGRAM_ISNUMVISUAL" val="0"/>
  <p:tag name="KSO_WM_UNIT_DIAGRAM_ISREFERUNIT" val="0"/>
  <p:tag name="KSO_WM_UNIT_TYPE" val="h_a"/>
  <p:tag name="KSO_WM_UNIT_INDEX" val="1_1"/>
  <p:tag name="KSO_WM_UNIT_ID" val="diagram20213280_1*h_a*1_1"/>
  <p:tag name="KSO_WM_TEMPLATE_CATEGORY" val="diagram"/>
  <p:tag name="KSO_WM_TEMPLATE_INDEX" val="20213280"/>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5123ec7c2f194f98b5f21c207709c44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76f6b304532a4d81946d3050e7d53dd4"/>
  <p:tag name="KSO_WM_UNIT_TEXT_FILL_FORE_SCHEMECOLOR_INDEX_BRIGHTNESS" val="0"/>
  <p:tag name="KSO_WM_UNIT_TEXT_FILL_FORE_SCHEMECOLOR_INDEX" val="13"/>
  <p:tag name="KSO_WM_UNIT_TEXT_FILL_TYPE" val="1"/>
  <p:tag name="KSO_WM_TEMPLATE_ASSEMBLE_XID" val="60656ed74054ed1e2fb80073"/>
  <p:tag name="KSO_WM_TEMPLATE_ASSEMBLE_GROUPID" val="60656ed74054ed1e2fb80073"/>
</p:tagLst>
</file>

<file path=ppt/tags/tag95.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diagram20213280_1*h_f*1_1"/>
  <p:tag name="KSO_WM_TEMPLATE_CATEGORY" val="diagram"/>
  <p:tag name="KSO_WM_TEMPLATE_INDEX" val="20213280"/>
  <p:tag name="KSO_WM_UNIT_LAYERLEVEL" val="1_1"/>
  <p:tag name="KSO_WM_TAG_VERSION" val="1.0"/>
  <p:tag name="KSO_WM_BEAUTIFY_FLAG" val="#wm#"/>
  <p:tag name="KSO_WM_UNIT_SUBTYPE" val="a"/>
  <p:tag name="KSO_WM_UNIT_DEFAULT_FONT" val="14;20;2"/>
  <p:tag name="KSO_WM_UNIT_BLOCK" val="0"/>
  <p:tag name="KSO_WM_UNIT_VALUE" val="180"/>
  <p:tag name="KSO_WM_UNIT_SHOW_EDIT_AREA_INDICATION" val="1"/>
  <p:tag name="KSO_WM_CHIP_GROUPID" val="5e6b05b36848fb12bee65ad8"/>
  <p:tag name="KSO_WM_CHIP_XID" val="5e6b05b36848fb12bee65ada"/>
  <p:tag name="KSO_WM_UNIT_DEC_AREA_ID" val="e12381f0e3db4db7807a6b17aa04cc3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76f6b304532a4d81946d3050e7d53dd4"/>
  <p:tag name="KSO_WM_UNIT_TEXT_FILL_FORE_SCHEMECOLOR_INDEX_BRIGHTNESS" val="0.25"/>
  <p:tag name="KSO_WM_UNIT_TEXT_FILL_FORE_SCHEMECOLOR_INDEX" val="13"/>
  <p:tag name="KSO_WM_UNIT_TEXT_FILL_TYPE" val="1"/>
  <p:tag name="KSO_WM_TEMPLATE_ASSEMBLE_XID" val="60656ed74054ed1e2fb80073"/>
  <p:tag name="KSO_WM_TEMPLATE_ASSEMBLE_GROUPID" val="60656ed74054ed1e2fb80073"/>
</p:tagLst>
</file>

<file path=ppt/tags/tag96.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diagram20213280_1*a*1"/>
  <p:tag name="KSO_WM_TEMPLATE_CATEGORY" val="diagram"/>
  <p:tag name="KSO_WM_TEMPLATE_INDEX" val="20213280"/>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675a46bcae894a1d84e6ba8f689cb9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749eaa8fd80f448189fbe67eb19213cd"/>
  <p:tag name="KSO_WM_UNIT_TEXT_FILL_FORE_SCHEMECOLOR_INDEX_BRIGHTNESS" val="0"/>
  <p:tag name="KSO_WM_UNIT_TEXT_FILL_FORE_SCHEMECOLOR_INDEX" val="13"/>
  <p:tag name="KSO_WM_UNIT_TEXT_FILL_TYPE" val="1"/>
  <p:tag name="KSO_WM_TEMPLATE_ASSEMBLE_XID" val="60656ed74054ed1e2fb80073"/>
  <p:tag name="KSO_WM_TEMPLATE_ASSEMBLE_GROUPID" val="60656ed74054ed1e2fb80073"/>
  <p:tag name="KSO_WM_UNIT_SMARTLAYOUT_COMPRESS_INFO" val="{&#10;    &quot;id&quot;: &quot;2021-04-01T15:20:12&quot;,&#10;    &quot;max&quot;: 0.004960629921264115,&#10;    &quot;topChanged&quot;: 0.0006709043295233161&#10;}&#10;"/>
</p:tagLst>
</file>

<file path=ppt/tags/tag97.xml><?xml version="1.0" encoding="utf-8"?>
<p:tagLst xmlns:p="http://schemas.openxmlformats.org/presentationml/2006/main">
  <p:tag name="KSO_WM_SLIDE_ID" val="diagram2021328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407.952*276.702"/>
  <p:tag name="KSO_WM_SLIDE_POSITION" val="48*203.301"/>
  <p:tag name="KSO_WM_TAG_VERSION" val="1.0"/>
  <p:tag name="KSO_WM_BEAUTIFY_FLAG" val="#wm#"/>
  <p:tag name="KSO_WM_TEMPLATE_CATEGORY" val="diagram"/>
  <p:tag name="KSO_WM_TEMPLATE_INDEX" val="20213280"/>
  <p:tag name="KSO_WM_SLIDE_LAYOUT" val="a_d_h"/>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5:20:12&quot;,&quot;maxSize&quot;:{&quot;size1&quot;:31.1},&quot;minSize&quot;:{&quot;size1&quot;:22.2},&quot;normalSize&quot;:{&quot;size1&quot;:24.4},&quot;subLayout&quot;:[{&quot;id&quot;:&quot;2021-04-01T15:20:12&quot;,&quot;margin&quot;:{&quot;bottom&quot;:0.21199998259544373,&quot;left&quot;:1.6929999589920044,&quot;right&quot;:1.6929999589920044,&quot;top&quot;:1.6929999589920044},&quot;type&quot;:0},{&quot;direction&quot;:1,&quot;id&quot;:&quot;2021-04-01T15:20:12&quot;,&quot;maxSize&quot;:{&quot;size1&quot;:54.99966780344645},&quot;minSize&quot;:{&quot;size1&quot;:37.49966780344645},&quot;normalSize&quot;:{&quot;size1&quot;:51.03716780344645},&quot;subLayout&quot;:[{&quot;id&quot;:&quot;2021-04-01T15:20:12&quot;,&quot;margin&quot;:{&quot;bottom&quot;:1.6929999589920044,&quot;left&quot;:1.6929999589920044,&quot;right&quot;:0.02600000612437725,&quot;top&quot;:0.847000002861023},&quot;maxSize&quot;:{&quot;size1&quot;:32.39068151762176},&quot;minSize&quot;:{&quot;size1&quot;:16.49068151762175},&quot;normalSize&quot;:{&quot;size1&quot;:24.132999761791847},&quot;subLayout&quot;:[{&quot;id&quot;:&quot;2021-04-01T15:20:12&quot;,&quot;margin&quot;:{&quot;bottom&quot;:0.0469297356903553,&quot;left&quot;:1.6929999589920044,&quot;right&quot;:0.02600000612437725,&quot;top&quot;:0.847000002861023},&quot;type&quot;:0},{&quot;id&quot;:&quot;2021-04-01T15:20:12&quot;,&quot;margin&quot;:{&quot;bottom&quot;:1.6929999589920044,&quot;left&quot;:1.6929999589920044,&quot;right&quot;:0.02600000612437725,&quot;top&quot;:0.14886178076267242},&quot;type&quot;:0}],&quot;type&quot;:0},{&quot;id&quot;:&quot;2021-04-01T15:20:12&quot;,&quot;margin&quot;:{&quot;bottom&quot;:2.5399999618530273,&quot;left&quot;:2.0899999141693115,&quot;right&quot;:2.5399999618530273,&quot;top&quot;:1.6929999589920044},&quot;type&quot;:0}],&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75d553136823a5e61fb"/>
  <p:tag name="KSO_WM_CHIP_FILLPROP" val="[[{&quot;text_align&quot;:&quot;ct&quot;,&quot;text_direction&quot;:&quot;horizontal&quot;,&quot;support_big_font&quot;:false,&quot;fill_id&quot;:&quot;9e13f604a4cd4933b423f11ffeaf62cd&quot;,&quot;fill_align&quot;:&quot;ct&quot;,&quot;chip_types&quot;:[&quot;header&quot;]},{&quot;text_align&quot;:&quot;lt&quot;,&quot;text_direction&quot;:&quot;horizontal&quot;,&quot;support_big_font&quot;:false,&quot;fill_id&quot;:&quot;0398df3de2d0497882544313f2f68174&quot;,&quot;fill_align&quot;:&quot;lt&quot;,&quot;chip_types&quot;:[&quot;text&quot;]},{&quot;text_align&quot;:&quot;lt&quot;,&quot;text_direction&quot;:&quot;horizontal&quot;,&quot;support_big_font&quot;:false,&quot;fill_id&quot;:&quot;648652be8e4d49cab3ee85f248dfcd3f&quot;,&quot;fill_align&quot;:&quot;cm&quot;,&quot;chip_types&quot;:[&quot;picture&quot;]}],[{&quot;text_align&quot;:&quot;ct&quot;,&quot;text_direction&quot;:&quot;horizontal&quot;,&quot;support_big_font&quot;:false,&quot;fill_id&quot;:&quot;9e13f604a4cd4933b423f11ffeaf62cd&quot;,&quot;fill_align&quot;:&quot;ct&quot;,&quot;chip_types&quot;:[&quot;header&quot;]},{&quot;text_align&quot;:&quot;lm&quot;,&quot;text_direction&quot;:&quot;horizontal&quot;,&quot;support_big_font&quot;:false,&quot;fill_id&quot;:&quot;0398df3de2d0497882544313f2f68174&quot;,&quot;fill_align&quot;:&quot;lm&quot;,&quot;chip_types&quot;:[&quot;picture&quot;]},{&quot;text_align&quot;:&quot;lm&quot;,&quot;text_direction&quot;:&quot;horizontal&quot;,&quot;support_big_font&quot;:false,&quot;fill_id&quot;:&quot;648652be8e4d49cab3ee85f248dfcd3f&quot;,&quot;fill_align&quot;:&quot;cm&quot;,&quot;chip_types&quot;:[&quot;text&quot;]}]]"/>
  <p:tag name="FIXED_XID_TMP" val="5f5ee1ca4d6848d78f644aed"/>
  <p:tag name="KSO_WM_CHIP_DECFILLPROP" val="[]"/>
  <p:tag name="KSO_WM_CHIP_GROUPID" val="5f5ee1ca4d6848d78f644aed"/>
  <p:tag name="KSO_WM_SLIDE_BK_DARK_LIGHT" val="2"/>
  <p:tag name="KSO_WM_SLIDE_BACKGROUND_TYPE" val="general"/>
  <p:tag name="KSO_WM_SLIDE_SUPPORT_FEATURE_TYPE" val="0"/>
  <p:tag name="KSO_WM_TEMPLATE_ASSEMBLE_XID" val="60656ed74054ed1e2fb80073"/>
  <p:tag name="KSO_WM_TEMPLATE_ASSEMBLE_GROUPID" val="60656ed74054ed1e2fb80073"/>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5841_1*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5841"/>
  <p:tag name="KSO_WM_UNIT_VALUE" val="450"/>
  <p:tag name="KSO_WM_TEMPLATE_ASSEMBLE_XID" val="60656fb94054ed1e2fb80f5f"/>
  <p:tag name="KSO_WM_TEMPLATE_ASSEMBLE_GROUPID" val="60656fb94054ed1e2fb80f5f"/>
</p:tagLst>
</file>

<file path=ppt/tags/tag99.xml><?xml version="1.0" encoding="utf-8"?>
<p:tagLst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5841_1*a*1"/>
  <p:tag name="KSO_WM_TEMPLATE_CATEGORY" val="diagram"/>
  <p:tag name="KSO_WM_TEMPLATE_INDEX" val="20215841"/>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592655eb6eb46268a15250ace2a300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5944bd2c6ef745c7ba3798bf7de26d34"/>
  <p:tag name="KSO_WM_UNIT_TEXT_FILL_FORE_SCHEMECOLOR_INDEX_BRIGHTNESS" val="0"/>
  <p:tag name="KSO_WM_UNIT_TEXT_FILL_FORE_SCHEMECOLOR_INDEX" val="13"/>
  <p:tag name="KSO_WM_UNIT_TEXT_FILL_TYPE" val="1"/>
  <p:tag name="KSO_WM_TEMPLATE_ASSEMBLE_XID" val="60656fb94054ed1e2fb80f5f"/>
  <p:tag name="KSO_WM_TEMPLATE_ASSEMBLE_GROUPID" val="60656fb94054ed1e2fb80f5f"/>
</p:tagLst>
</file>

<file path=ppt/theme/theme1.xml><?xml version="1.0" encoding="utf-8"?>
<a:theme xmlns:a="http://schemas.openxmlformats.org/drawingml/2006/main" name="第一PPT，www.1ppt.com">
  <a:themeElements>
    <a:clrScheme name="自定义 295">
      <a:dk1>
        <a:sysClr val="windowText" lastClr="000000"/>
      </a:dk1>
      <a:lt1>
        <a:sysClr val="window" lastClr="FFFFFF"/>
      </a:lt1>
      <a:dk2>
        <a:srgbClr val="44546A"/>
      </a:dk2>
      <a:lt2>
        <a:srgbClr val="E7E6E6"/>
      </a:lt2>
      <a:accent1>
        <a:srgbClr val="E89E00"/>
      </a:accent1>
      <a:accent2>
        <a:srgbClr val="157DA8"/>
      </a:accent2>
      <a:accent3>
        <a:srgbClr val="E89E00"/>
      </a:accent3>
      <a:accent4>
        <a:srgbClr val="157DA8"/>
      </a:accent4>
      <a:accent5>
        <a:srgbClr val="E89E00"/>
      </a:accent5>
      <a:accent6>
        <a:srgbClr val="157DA8"/>
      </a:accent6>
      <a:hlink>
        <a:srgbClr val="E89E00"/>
      </a:hlink>
      <a:folHlink>
        <a:srgbClr val="157DA8"/>
      </a:folHlink>
    </a:clrScheme>
    <a:fontScheme name="奥斯汀">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第一PPT，www.1ppt.com">
  <a:themeElements>
    <a:clrScheme name="">
      <a:dk1>
        <a:srgbClr val="000000"/>
      </a:dk1>
      <a:lt1>
        <a:srgbClr val="FFFFFF"/>
      </a:lt1>
      <a:dk2>
        <a:srgbClr val="6A4A37"/>
      </a:dk2>
      <a:lt2>
        <a:srgbClr val="ECDCD2"/>
      </a:lt2>
      <a:accent1>
        <a:srgbClr val="F99051"/>
      </a:accent1>
      <a:accent2>
        <a:srgbClr val="D7A55D"/>
      </a:accent2>
      <a:accent3>
        <a:srgbClr val="B5BA69"/>
      </a:accent3>
      <a:accent4>
        <a:srgbClr val="94CF76"/>
      </a:accent4>
      <a:accent5>
        <a:srgbClr val="72E482"/>
      </a:accent5>
      <a:accent6>
        <a:srgbClr val="51F98F"/>
      </a:accent6>
      <a:hlink>
        <a:srgbClr val="E89E00"/>
      </a:hlink>
      <a:folHlink>
        <a:srgbClr val="157DA8"/>
      </a:folHlink>
    </a:clrScheme>
    <a:fontScheme name="奥斯汀">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10279</Words>
  <Application>WPS 演示</Application>
  <PresentationFormat>自定义</PresentationFormat>
  <Paragraphs>496</Paragraphs>
  <Slides>68</Slides>
  <Notes>11</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68</vt:i4>
      </vt:variant>
    </vt:vector>
  </HeadingPairs>
  <TitlesOfParts>
    <vt:vector size="88" baseType="lpstr">
      <vt:lpstr>Arial</vt:lpstr>
      <vt:lpstr>宋体</vt:lpstr>
      <vt:lpstr>Wingdings</vt:lpstr>
      <vt:lpstr>Calibri</vt:lpstr>
      <vt:lpstr>华文中宋</vt:lpstr>
      <vt:lpstr>Calibri</vt:lpstr>
      <vt:lpstr>微软雅黑</vt:lpstr>
      <vt:lpstr>华文琥珀</vt:lpstr>
      <vt:lpstr>华文隶书</vt:lpstr>
      <vt:lpstr>Segoe UI</vt:lpstr>
      <vt:lpstr>Wingdings</vt:lpstr>
      <vt:lpstr>Times New Roman</vt:lpstr>
      <vt:lpstr>Century Gothic</vt:lpstr>
      <vt:lpstr>Arial Unicode MS</vt:lpstr>
      <vt:lpstr>方正正中黑简体</vt:lpstr>
      <vt:lpstr>黑体</vt:lpstr>
      <vt:lpstr>幼圆</vt:lpstr>
      <vt:lpstr>等线</vt:lpstr>
      <vt:lpstr>第一PPT，www.1ppt.com</vt:lpstr>
      <vt:lpstr>1_第一PPT，www.1ppt.com</vt:lpstr>
      <vt:lpstr>PowerPoint 演示文稿</vt:lpstr>
      <vt:lpstr>PowerPoint 演示文稿</vt:lpstr>
      <vt:lpstr>【心语心言】</vt:lpstr>
      <vt:lpstr>PowerPoint 演示文稿</vt:lpstr>
      <vt:lpstr>PowerPoint 演示文稿</vt:lpstr>
      <vt:lpstr>PowerPoint 演示文稿</vt:lpstr>
      <vt:lpstr>PowerPoint 演示文稿</vt:lpstr>
      <vt:lpstr>思考</vt:lpstr>
      <vt:lpstr>PowerPoint 演示文稿</vt:lpstr>
      <vt:lpstr>PowerPoint 演示文稿</vt:lpstr>
      <vt:lpstr>PowerPoint 演示文稿</vt:lpstr>
      <vt:lpstr>PowerPoint 演示文稿</vt:lpstr>
      <vt:lpstr>【心理加油站】生涯彩虹图</vt:lpstr>
      <vt:lpstr>PowerPoint 演示文稿</vt:lpstr>
      <vt:lpstr>二、职业生涯规划的意义</vt:lpstr>
      <vt:lpstr>三、职业生涯的发展阶段</vt:lpstr>
      <vt:lpstr>三、职业生涯的发展阶段</vt:lpstr>
      <vt:lpstr>三、职业生涯的发展阶段</vt:lpstr>
      <vt:lpstr>三、职业生涯的发展阶段</vt:lpstr>
      <vt:lpstr>三、职业生涯的发展阶段</vt:lpstr>
      <vt:lpstr>PowerPoint 演示文稿</vt:lpstr>
      <vt:lpstr>PowerPoint 演示文稿</vt:lpstr>
      <vt:lpstr>PowerPoint 演示文稿</vt:lpstr>
      <vt:lpstr>PowerPoint 演示文稿</vt:lpstr>
      <vt:lpstr>【知识链接】职业生涯规划书</vt:lpstr>
      <vt:lpstr>【知识链接】职业生涯规划书</vt:lpstr>
      <vt:lpstr>PowerPoint 演示文稿</vt:lpstr>
      <vt:lpstr>PowerPoint 演示文稿</vt:lpstr>
      <vt:lpstr>PowerPoint 演示文稿</vt:lpstr>
      <vt:lpstr>PowerPoint 演示文稿</vt:lpstr>
      <vt:lpstr>PowerPoint 演示文稿</vt:lpstr>
      <vt:lpstr>思考</vt:lpstr>
      <vt:lpstr>一、大学生求职择业的现实处境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【心理加油站】SWOT自我分析</vt:lpstr>
      <vt:lpstr>PowerPoint 演示文稿</vt:lpstr>
      <vt:lpstr>PowerPoint 演示文稿</vt:lpstr>
      <vt:lpstr>PowerPoint 演示文稿</vt:lpstr>
      <vt:lpstr>PowerPoint 演示文稿</vt:lpstr>
      <vt:lpstr>PowerPoint 演示文稿</vt:lpstr>
      <vt:lpstr>思考</vt:lpstr>
      <vt:lpstr>PowerPoint 演示文稿</vt:lpstr>
      <vt:lpstr>PowerPoint 演示文稿</vt:lpstr>
      <vt:lpstr>PowerPoint 演示文稿</vt:lpstr>
      <vt:lpstr>PowerPoint 演示文稿</vt:lpstr>
      <vt:lpstr>二、大学生创业需具备的心理素质</vt:lpstr>
      <vt:lpstr>二、大学生创业需具备的心理素质</vt:lpstr>
      <vt:lpstr>三、大学生创业所需的基本能力</vt:lpstr>
      <vt:lpstr>PowerPoint 演示文稿</vt:lpstr>
      <vt:lpstr>【好书推荐——延伸学习】</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公开课</dc:title>
  <dc:creator/>
  <cp:keywords>www.1ppt.com</cp:keywords>
  <cp:lastModifiedBy>psy_娜娜</cp:lastModifiedBy>
  <cp:revision>57</cp:revision>
  <dcterms:created xsi:type="dcterms:W3CDTF">2016-10-17T14:00:00Z</dcterms:created>
  <dcterms:modified xsi:type="dcterms:W3CDTF">2025-07-11T08:02:04Z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FE5EA8B10BD14AE49F5A1B476AD30D5A_13</vt:lpwstr>
  </property>
</Properties>
</file>